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2"/>
  </p:notes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  <p:sldId id="278" r:id="rId9"/>
    <p:sldId id="286" r:id="rId10"/>
    <p:sldId id="277" r:id="rId11"/>
    <p:sldId id="285" r:id="rId12"/>
    <p:sldId id="284" r:id="rId13"/>
    <p:sldId id="283" r:id="rId14"/>
    <p:sldId id="282" r:id="rId15"/>
    <p:sldId id="281" r:id="rId16"/>
    <p:sldId id="280" r:id="rId17"/>
    <p:sldId id="279" r:id="rId18"/>
    <p:sldId id="275" r:id="rId19"/>
    <p:sldId id="274" r:id="rId20"/>
    <p:sldId id="273" r:id="rId21"/>
    <p:sldId id="297" r:id="rId22"/>
    <p:sldId id="296" r:id="rId23"/>
    <p:sldId id="295" r:id="rId24"/>
    <p:sldId id="303" r:id="rId25"/>
    <p:sldId id="304" r:id="rId26"/>
    <p:sldId id="305" r:id="rId27"/>
    <p:sldId id="306" r:id="rId28"/>
    <p:sldId id="318" r:id="rId29"/>
    <p:sldId id="319" r:id="rId30"/>
    <p:sldId id="320" r:id="rId31"/>
    <p:sldId id="321" r:id="rId32"/>
    <p:sldId id="322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55" r:id="rId42"/>
    <p:sldId id="356" r:id="rId43"/>
    <p:sldId id="357" r:id="rId44"/>
    <p:sldId id="359" r:id="rId45"/>
    <p:sldId id="360" r:id="rId46"/>
    <p:sldId id="361" r:id="rId47"/>
    <p:sldId id="362" r:id="rId48"/>
    <p:sldId id="378" r:id="rId49"/>
    <p:sldId id="379" r:id="rId50"/>
    <p:sldId id="40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419" r:id="rId69"/>
    <p:sldId id="420" r:id="rId70"/>
    <p:sldId id="421" r:id="rId71"/>
    <p:sldId id="422" r:id="rId72"/>
    <p:sldId id="423" r:id="rId73"/>
    <p:sldId id="424" r:id="rId74"/>
    <p:sldId id="427" r:id="rId75"/>
    <p:sldId id="428" r:id="rId76"/>
    <p:sldId id="425" r:id="rId77"/>
    <p:sldId id="426" r:id="rId78"/>
    <p:sldId id="429" r:id="rId79"/>
    <p:sldId id="430" r:id="rId80"/>
    <p:sldId id="432" r:id="rId81"/>
    <p:sldId id="431" r:id="rId82"/>
    <p:sldId id="433" r:id="rId83"/>
    <p:sldId id="434" r:id="rId84"/>
    <p:sldId id="435" r:id="rId85"/>
    <p:sldId id="436" r:id="rId86"/>
    <p:sldId id="389" r:id="rId87"/>
    <p:sldId id="437" r:id="rId88"/>
    <p:sldId id="438" r:id="rId89"/>
    <p:sldId id="439" r:id="rId90"/>
    <p:sldId id="390" r:id="rId91"/>
    <p:sldId id="391" r:id="rId92"/>
    <p:sldId id="392" r:id="rId93"/>
    <p:sldId id="393" r:id="rId94"/>
    <p:sldId id="394" r:id="rId95"/>
    <p:sldId id="395" r:id="rId96"/>
    <p:sldId id="396" r:id="rId97"/>
    <p:sldId id="397" r:id="rId98"/>
    <p:sldId id="398" r:id="rId99"/>
    <p:sldId id="399" r:id="rId100"/>
    <p:sldId id="400" r:id="rId101"/>
    <p:sldId id="440" r:id="rId102"/>
    <p:sldId id="441" r:id="rId103"/>
    <p:sldId id="442" r:id="rId104"/>
    <p:sldId id="443" r:id="rId105"/>
    <p:sldId id="444" r:id="rId106"/>
    <p:sldId id="445" r:id="rId107"/>
    <p:sldId id="446" r:id="rId108"/>
    <p:sldId id="447" r:id="rId109"/>
    <p:sldId id="448" r:id="rId110"/>
    <p:sldId id="449" r:id="rId111"/>
    <p:sldId id="450" r:id="rId112"/>
    <p:sldId id="451" r:id="rId113"/>
    <p:sldId id="452" r:id="rId114"/>
    <p:sldId id="453" r:id="rId115"/>
    <p:sldId id="454" r:id="rId116"/>
    <p:sldId id="455" r:id="rId117"/>
    <p:sldId id="456" r:id="rId118"/>
    <p:sldId id="457" r:id="rId119"/>
    <p:sldId id="458" r:id="rId120"/>
    <p:sldId id="459" r:id="rId121"/>
    <p:sldId id="401" r:id="rId122"/>
    <p:sldId id="402" r:id="rId123"/>
    <p:sldId id="508" r:id="rId124"/>
    <p:sldId id="403" r:id="rId125"/>
    <p:sldId id="404" r:id="rId126"/>
    <p:sldId id="460" r:id="rId127"/>
    <p:sldId id="461" r:id="rId128"/>
    <p:sldId id="462" r:id="rId129"/>
    <p:sldId id="463" r:id="rId130"/>
    <p:sldId id="464" r:id="rId131"/>
    <p:sldId id="465" r:id="rId132"/>
    <p:sldId id="466" r:id="rId133"/>
    <p:sldId id="405" r:id="rId134"/>
    <p:sldId id="406" r:id="rId135"/>
    <p:sldId id="407" r:id="rId136"/>
    <p:sldId id="408" r:id="rId137"/>
    <p:sldId id="363" r:id="rId138"/>
    <p:sldId id="364" r:id="rId139"/>
    <p:sldId id="365" r:id="rId140"/>
    <p:sldId id="366" r:id="rId141"/>
    <p:sldId id="367" r:id="rId142"/>
    <p:sldId id="368" r:id="rId143"/>
    <p:sldId id="369" r:id="rId144"/>
    <p:sldId id="370" r:id="rId145"/>
    <p:sldId id="371" r:id="rId146"/>
    <p:sldId id="372" r:id="rId147"/>
    <p:sldId id="373" r:id="rId148"/>
    <p:sldId id="467" r:id="rId149"/>
    <p:sldId id="468" r:id="rId150"/>
    <p:sldId id="469" r:id="rId151"/>
    <p:sldId id="472" r:id="rId152"/>
    <p:sldId id="470" r:id="rId153"/>
    <p:sldId id="471" r:id="rId154"/>
    <p:sldId id="473" r:id="rId155"/>
    <p:sldId id="474" r:id="rId156"/>
    <p:sldId id="475" r:id="rId157"/>
    <p:sldId id="476" r:id="rId158"/>
    <p:sldId id="477" r:id="rId159"/>
    <p:sldId id="478" r:id="rId160"/>
    <p:sldId id="479" r:id="rId161"/>
    <p:sldId id="480" r:id="rId162"/>
    <p:sldId id="482" r:id="rId163"/>
    <p:sldId id="483" r:id="rId164"/>
    <p:sldId id="484" r:id="rId165"/>
    <p:sldId id="485" r:id="rId166"/>
    <p:sldId id="499" r:id="rId167"/>
    <p:sldId id="500" r:id="rId168"/>
    <p:sldId id="501" r:id="rId169"/>
    <p:sldId id="502" r:id="rId170"/>
    <p:sldId id="503" r:id="rId171"/>
    <p:sldId id="504" r:id="rId172"/>
    <p:sldId id="505" r:id="rId173"/>
    <p:sldId id="506" r:id="rId174"/>
    <p:sldId id="507" r:id="rId175"/>
    <p:sldId id="486" r:id="rId176"/>
    <p:sldId id="487" r:id="rId177"/>
    <p:sldId id="488" r:id="rId178"/>
    <p:sldId id="489" r:id="rId179"/>
    <p:sldId id="490" r:id="rId180"/>
    <p:sldId id="491" r:id="rId181"/>
    <p:sldId id="492" r:id="rId182"/>
    <p:sldId id="493" r:id="rId183"/>
    <p:sldId id="494" r:id="rId184"/>
    <p:sldId id="495" r:id="rId185"/>
    <p:sldId id="496" r:id="rId186"/>
    <p:sldId id="497" r:id="rId187"/>
    <p:sldId id="498" r:id="rId188"/>
    <p:sldId id="481" r:id="rId189"/>
    <p:sldId id="374" r:id="rId190"/>
    <p:sldId id="375" r:id="rId191"/>
    <p:sldId id="376" r:id="rId192"/>
    <p:sldId id="377" r:id="rId193"/>
    <p:sldId id="345" r:id="rId194"/>
    <p:sldId id="346" r:id="rId195"/>
    <p:sldId id="347" r:id="rId196"/>
    <p:sldId id="348" r:id="rId197"/>
    <p:sldId id="349" r:id="rId198"/>
    <p:sldId id="350" r:id="rId199"/>
    <p:sldId id="351" r:id="rId200"/>
    <p:sldId id="352" r:id="rId201"/>
    <p:sldId id="353" r:id="rId202"/>
    <p:sldId id="354" r:id="rId203"/>
    <p:sldId id="323" r:id="rId204"/>
    <p:sldId id="324" r:id="rId205"/>
    <p:sldId id="325" r:id="rId206"/>
    <p:sldId id="326" r:id="rId207"/>
    <p:sldId id="327" r:id="rId208"/>
    <p:sldId id="328" r:id="rId209"/>
    <p:sldId id="329" r:id="rId210"/>
    <p:sldId id="330" r:id="rId211"/>
    <p:sldId id="331" r:id="rId212"/>
    <p:sldId id="332" r:id="rId213"/>
    <p:sldId id="333" r:id="rId214"/>
    <p:sldId id="334" r:id="rId215"/>
    <p:sldId id="335" r:id="rId216"/>
    <p:sldId id="336" r:id="rId217"/>
    <p:sldId id="307" r:id="rId218"/>
    <p:sldId id="308" r:id="rId219"/>
    <p:sldId id="309" r:id="rId220"/>
    <p:sldId id="310" r:id="rId221"/>
    <p:sldId id="311" r:id="rId222"/>
    <p:sldId id="312" r:id="rId223"/>
    <p:sldId id="313" r:id="rId224"/>
    <p:sldId id="314" r:id="rId225"/>
    <p:sldId id="315" r:id="rId226"/>
    <p:sldId id="316" r:id="rId227"/>
    <p:sldId id="317" r:id="rId228"/>
    <p:sldId id="300" r:id="rId229"/>
    <p:sldId id="301" r:id="rId230"/>
    <p:sldId id="302" r:id="rId231"/>
    <p:sldId id="299" r:id="rId232"/>
    <p:sldId id="298" r:id="rId233"/>
    <p:sldId id="294" r:id="rId234"/>
    <p:sldId id="293" r:id="rId235"/>
    <p:sldId id="292" r:id="rId236"/>
    <p:sldId id="291" r:id="rId237"/>
    <p:sldId id="290" r:id="rId238"/>
    <p:sldId id="289" r:id="rId239"/>
    <p:sldId id="288" r:id="rId240"/>
    <p:sldId id="287" r:id="rId241"/>
    <p:sldId id="272" r:id="rId242"/>
    <p:sldId id="271" r:id="rId243"/>
    <p:sldId id="270" r:id="rId244"/>
    <p:sldId id="269" r:id="rId245"/>
    <p:sldId id="268" r:id="rId246"/>
    <p:sldId id="267" r:id="rId247"/>
    <p:sldId id="266" r:id="rId248"/>
    <p:sldId id="265" r:id="rId249"/>
    <p:sldId id="264" r:id="rId250"/>
    <p:sldId id="263" r:id="rId2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4T05:25:16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6186 1646 24575,'-1'-3'0,"0"0"0,0 0 0,0 1 0,0-1 0,-1 0 0,1 1 0,-1 0 0,0-1 0,1 1 0,-1 0 0,-4-4 0,-3-5 0,-43-52 0,-2 2 0,-2 3 0,-78-63 0,68 72 0,-90-52 0,151 97 0,-31-16 0,-51-20 0,-28-15 0,104 49 0,-112-67 0,-240-101 0,-37 47 0,292 100 0,15 3 0,-1 3 0,-163-14 0,-171-18 0,34 1 0,-444 43 0,487 12 0,-1363-3 0,1690 0 0,-3 1 0,-48-6 0,70 4 0,-1 1 0,0-1 0,1-1 0,-1 1 0,1-1 0,-1 0 0,1-1 0,0 1 0,0-1 0,0 0 0,0 0 0,1 0 0,-1-1 0,-5-5 0,9 7 0,-1 0 0,1 0 0,0-1 0,0 1 0,0 0 0,0-1 0,0 1 0,1 0 0,-1-1 0,1 1 0,-1-1 0,1 1 0,0-1 0,0 1 0,0-1 0,0 1 0,0-1 0,1 1 0,-1-1 0,1 1 0,0 0 0,0-1 0,0 1 0,0 0 0,0-1 0,0 1 0,0 0 0,1 0 0,-1 0 0,1 0 0,0 0 0,-1 1 0,1-1 0,2-2 0,9-7 0,0-1 0,0 2 0,25-16 0,-34 24 0,241-169 0,-176 123-1365,-33 21-5461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43:35.2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0 324 24575,'100'3'0,"170"28"0,93 42 0,-250-49 0,-78-16 0,471 81 0,-480-84 0,-1 1 0,0 1 0,0 1 0,-1 1 0,46 25 0,-39-19 0,1 0 0,46 13 0,-61-23 0,-8-2 0,-1-1 0,1 1 0,0-1 0,0-1 0,11 1 0,-18-2 0,-1 0 0,1 0 0,-1 0 0,0 0 0,1-1 0,-1 1 0,0 0 0,1-1 0,-1 1 0,0-1 0,0 1 0,1-1 0,-1 0 0,0 1 0,0-1 0,0 0 0,0 0 0,0 0 0,0 0 0,0 0 0,0 0 0,0 0 0,0 0 0,-1 0 0,1-1 0,0 1 0,-1 0 0,1 0 0,-1-1 0,1 1 0,-1 0 0,0-1 0,1 1 0,-1 0 0,0-1 0,0 1 0,0 0 0,0-1 0,0 1 0,-1-1 0,1 0 0,-2-10 0,-1 0 0,0 1 0,-1 0 0,0 0 0,-1 0 0,0 0 0,0 1 0,-8-11 0,-14-29 0,1 0 0,-2 0 0,-40-52 0,4 6 0,41 62 0,-1 0 0,-2 1 0,-51-50 0,76 82 0,0 0 0,0-1 0,0 1 0,0 0 0,-1 0 0,1 0 0,0 0 0,0 0 0,-1 0 0,1 0 0,-1 1 0,1-1 0,-1 1 0,1-1 0,-1 1 0,1-1 0,-4 0 0,5 2 0,-1 0 0,1-1 0,-1 1 0,1-1 0,0 1 0,-1 0 0,1-1 0,0 1 0,-1 0 0,1 0 0,0-1 0,0 1 0,0 0 0,0-1 0,-1 1 0,1 0 0,0 0 0,0-1 0,1 1 0,-1 0 0,0 0 0,0-1 0,0 1 0,0 0 0,1 1 0,22 68 0,-19-59 0,42 100 0,84 152 0,-48-108 0,-66-122 0,1-1 0,37 51 0,-54-82 0,1 0 0,-1 0 0,1 0 0,-1-1 0,1 1 0,0 0 0,-1 0 0,1-1 0,0 1 0,-1-1 0,1 1 0,0 0 0,0-1 0,-1 1 0,1-1 0,0 0 0,0 1 0,0-1 0,0 0 0,0 1 0,-1-1 0,1 0 0,0 0 0,0 0 0,0 0 0,0 0 0,1 0 0,-1-1 0,0 1 0,0-1 0,0 0 0,0 0 0,-1 1 0,1-1 0,0 0 0,-1 0 0,1 0 0,0 0 0,-1 0 0,1 0 0,-1 0 0,0 0 0,1 0 0,-1-1 0,1 0 0,2-24 0,-6 18 0,-15 37 0,-1 0 0,-2-1 0,-1-1 0,-1 0 0,-36 30 0,45-44 0,-6 6 0,-2-2 0,0-1 0,-33 18 0,-14 11 0,18-17 0,43-25 0,0 1 0,1 0 0,-1 0 0,1 0 0,0 1 0,0 0 0,-6 7 0,8-2 0,16-12 0,15-11 0,-5-3 0,-1-2 0,0 0 0,-2-2 0,0 0 0,26-40 0,-18 25 0,31-32 0,-36 47 0,37-26 0,-46 38 0,1-1 0,-1-1 0,0 0 0,-1 0 0,0-1 0,-1-1 0,0 0 0,-1 0 0,15-27 0,-22 32 0,0 0 0,0 0 0,-1 0 0,-1 0 0,1 0 0,-1 0 0,0 0 0,0 0 0,-1 0 0,0 0 0,-1 0 0,1 0 0,-1 0 0,0 0 0,-1 0 0,0 1 0,-6-12 0,-9-13 0,-1 1 0,-28-35 0,29 41 0,-43-51 0,38 50 0,2-2 0,-26-42 0,43 62 0,-17-28 0,9 29 0,12 6 0,-1 1 0,0-1 0,1 1 0,-1-1 0,1 1 0,-1 0 0,1-1 0,-1 1 0,1 0 0,0-1 0,-1 1 0,1 0 0,0 0 0,-1 0 0,1-1 0,0 1 0,0 0 0,0 0 0,0 0 0,0 1 0,-4 29 0,2 1 0,1-1 0,1 1 0,2-1 0,1 0 0,2 1 0,16 57 0,-7-53 0,1-2 0,2 0 0,22 32 0,-37-62 0,0 0 0,1 0 0,0-1 0,0 0 0,0 1 0,0-1 0,0 0 0,1-1 0,-1 1 0,1 0 0,5 2 0,-8-5 0,0 0 0,-1 1 0,1-1 0,0 0 0,0 0 0,0 1 0,0-1 0,-1 0 0,1 0 0,0 0 0,0 0 0,0 0 0,-1-1 0,1 1 0,0 0 0,0 0 0,0 0 0,-1-1 0,1 1 0,0 0 0,0-1 0,-1 1 0,1 0 0,1-2 0,-1 0 0,0 1 0,0-1 0,1 0 0,-1 0 0,-1 0 0,1 0 0,0 0 0,0 0 0,-1 0 0,1 0 0,-1 0 0,0 0 0,1 0 0,-1-3 0,-1-8 0,1 0 0,-2 0 0,1 0 0,-2 1 0,0-1 0,0 1 0,-1-1 0,-1 1 0,-11-21 0,1 15 0,15 18 0,0 0 0,0 0 0,-1 0 0,1 0 0,0 0 0,-1-1 0,1 1 0,0 0 0,-1 1 0,1-1 0,0 0 0,0 0 0,-1 0 0,1 0 0,0 0 0,-1 0 0,1 0 0,0 0 0,0 0 0,-1 1 0,1-1 0,0 0 0,0 0 0,-1 0 0,1 0 0,0 1 0,0-1 0,-1 0 0,1 0 0,0 1 0,0-1 0,0 0 0,0 0 0,0 1 0,-1-1 0,1 1 0,-1 2 0,0 1 0,0-1 0,1 1 0,-1-1 0,1 1 0,-1 0 0,1-1 0,1 1 0,-1 4 0,12 66 0,20 72 0,-31-141 0,1 0 0,-1 0 0,0 0 0,-1 1 0,1-1 0,-1 0 0,0 0 0,0 1 0,0-1 0,-1 0 0,0 0 0,0 0 0,0 0 0,-1 0 0,0 0 0,0 0 0,0 0 0,0 0 0,-1-1 0,0 1 0,0-1 0,0 0 0,0 0 0,-1 0 0,1 0 0,-1 0 0,0-1 0,0 0 0,-1 0 0,1 0 0,0 0 0,-1-1 0,0 0 0,-7 3 0,-216 83 0,189-70 0,21-11 0,1 1 0,0 0 0,0 1 0,0 2 0,-25 20 0,41-31 0,0 0 0,1 1 0,-1-1 0,1 1 0,-1-1 0,1 1 0,-1-1 0,1 1 0,-1-1 0,1 1 0,-1 0 0,1-1 0,-1 1 0,1 0 0,0-1 0,0 1 0,-1 0 0,1-1 0,0 1 0,0 0 0,0 0 0,0-1 0,-1 1 0,1 0 0,0 0 0,0-1 0,1 1 0,-1 0 0,0 0 0,0-1 0,0 1 0,0 0 0,1-1 0,-1 2 0,2-1 0,-1 0 0,1 1 0,0-1 0,-1 0 0,1 0 0,0 0 0,-1-1 0,1 1 0,0 0 0,0-1 0,0 1 0,3 0 0,63 3 0,-47-6-124,0-1 0,-1-1 0,1-1 0,-1-1 0,0-1 0,0 0-1,-1-1 1,0-2 0,-1 0 0,28-19 0,-1-6-6702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43:35.5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43:38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481 498 24575,'-6'1'0,"1"2"0,-1-1 0,1 1 0,0-1 0,0 1 0,0 1 0,0-1 0,1 1 0,-1 0 0,1 0 0,0 0 0,-4 6 0,-11 9 0,-41 25 0,43-33 0,0 1 0,1 1 0,-29 30 0,120-90 0,-42 26 0,-10 8 0,-1-2 0,-1 0 0,0-1 0,23-24 0,-43 39 0,0 0 0,0-1 0,0 1 0,0 0 0,0 0 0,0-1 0,-1 1 0,1 0 0,0-1 0,-1 1 0,1-1 0,-1 1 0,0-1 0,1-2 0,-1 4 0,0-1 0,-1 1 0,1-1 0,0 1 0,0-1 0,-1 1 0,1-1 0,0 1 0,-1-1 0,1 1 0,0-1 0,-1 1 0,1 0 0,0-1 0,-1 1 0,1 0 0,-1-1 0,1 1 0,-1 0 0,1-1 0,-1 1 0,1 0 0,-1 0 0,1 0 0,-1 0 0,0-1 0,1 1 0,-1 0 0,1 0 0,-1 0 0,1 0 0,-1 0 0,0 0 0,1 0 0,-1 1 0,1-1 0,-2 0 0,-16 4 0,1 1 0,-1 0 0,1 1 0,0 1 0,1 0 0,-31 19 0,17-9 0,-11 4 0,-90 51 0,115-62 0,0 1 0,1 0 0,0 1 0,1 1 0,-19 21 0,32-33 0,0 0 0,0 0 0,1 0 0,-1 0 0,0 0 0,0 0 0,1 0 0,-1 0 0,1 0 0,-1 0 0,1 1 0,-1-1 0,1 0 0,0 0 0,-1 0 0,1 1 0,0-1 0,0 3 0,0-4 0,1 1 0,-1-1 0,1 0 0,-1 1 0,1-1 0,-1 1 0,1-1 0,-1 0 0,1 1 0,-1-1 0,1 0 0,-1 0 0,1 1 0,0-1 0,-1 0 0,1 0 0,-1 0 0,1 0 0,0 0 0,-1 0 0,1 0 0,0 0 0,-1 0 0,1 0 0,1-1 0,5 0 0,1 0 0,0-1 0,-1-1 0,15-5 0,61-35 0,-1-2 0,-2-5 0,85-68 0,-132 88 0,-33 30 0,1 0 0,-1 0 0,0 0 0,1 0 0,-1 0 0,0 0 0,0 0 0,1 0 0,-1-1 0,0 1 0,0 0 0,0 0 0,1 0 0,-1-1 0,0 1 0,0 0 0,0 0 0,0 0 0,1-1 0,-1 1 0,0 0 0,0 0 0,0-1 0,0 1 0,0 0 0,0 0 0,0-1 0,0 1 0,0 0 0,0-1 0,0 1 0,0 0 0,0 0 0,0-1 0,0 1 0,0 0 0,0 0 0,0-1 0,0 1 0,0 0 0,0 0 0,0-1 0,0 1 0,-1-1 0,-14 4 0,-21 11 0,-109 64 0,128-65 0,17-13 0,0 0 0,0 0 0,0 0 0,0 1 0,0-1 0,0 0 0,0 0 0,0 0 0,0 0 0,0 0 0,0 0 0,0 1 0,0-1 0,0 0 0,0 0 0,0 0 0,0 0 0,0 0 0,0 1 0,0-1 0,0 0 0,0 0 0,0 0 0,0 0 0,0 0 0,0 0 0,0 1 0,0-1 0,0 0 0,0 0 0,1 0 0,-1 0 0,0 0 0,0 0 0,0 0 0,0 0 0,0 0 0,0 0 0,0 1 0,1-1 0,-1 0 0,0 0 0,0 0 0,0 0 0,0 0 0,0 0 0,0 0 0,1 0 0,-1 0 0,0 0 0,0 0 0,0 0 0,0 0 0,0 0 0,1 0 0,-1 0 0,0 0 0,35-9 0,-28 6 0,38-14 0,-1-3 0,0-1 0,77-52 0,-115 67 0,1 0 0,-1-1 0,0 0 0,-1 0 0,1 0 0,-1-1 0,-1 0 0,0 0 0,0 0 0,0 0 0,-1-1 0,0 1 0,-1-1 0,0 0 0,0 0 0,0-11 0,0-16 0,-1-1 0,-7-61 0,2 45 0,3 44 0,0 11 0,-1 27 0,-6 51 0,6-71 0,-1 0 0,-1 0 0,1-1 0,-1 0 0,-1 0 0,1 0 0,-1 0 0,-10 10 0,14-15 0,-1-1 0,0-1 0,0 1 0,0 0 0,0 0 0,0-1 0,0 1 0,0-1 0,0 1 0,0-1 0,-1 0 0,1 0 0,-1 0 0,1 0 0,-1-1 0,1 1 0,-1-1 0,1 1 0,-1-1 0,1 0 0,-1 0 0,0 0 0,1 0 0,-1 0 0,1-1 0,-1 1 0,1-1 0,-1 0 0,1 0 0,-1 0 0,1 0 0,0 0 0,-1 0 0,1-1 0,-3-1 0,-5-7 13,0 0 0,1 0 0,0-1 0,0 0 1,1-1-1,1 0 0,0 0 0,0 0 0,-7-23 0,8 20-200,0 1 0,-1 0 0,-1 0 0,0 1 0,-1 0 0,0 1 0,-13-14 0,8 16-6639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50:50.8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2850 339 24575,'-1660'0'0,"1423"-19"0,24 1 0,-51 19 0,-60-2 0,309 1 0,0-1 0,0 0 0,-1-1 0,1 0 0,1-2 0,-23-6 0,36 9 0,-1 1 0,1 0 0,0 0 0,0-1 0,0 1 0,0-1 0,0 1 0,0-1 0,-1 1 0,1-1 0,0 0 0,1 0 0,-1 1 0,0-1 0,0 0 0,0 0 0,0 0 0,1 0 0,-1 0 0,0 0 0,1 0 0,-1 0 0,1 0 0,-1 0 0,1 0 0,-1-1 0,1 1 0,0 0 0,0 0 0,-1 0 0,1-1 0,0 1 0,0 0 0,0 0 0,0 0 0,1-1 0,-1 1 0,0 0 0,0 0 0,1 0 0,-1 0 0,1-1 0,-1 1 0,1 0 0,-1 0 0,1 0 0,0 0 0,-1 0 0,1 0 0,0 0 0,0 1 0,0-1 0,0 0 0,0 0 0,2-1 0,8-7 0,0 1 0,1 0 0,23-11 0,-22 12 0,14-11-227,-1 0-1,-2-2 1,0-1-1,-1-1 1,30-36-1,-36 38-6598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50:52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24575,'7'7'0,"7"7"0,9 9 0,6 6 0,4 4 0,3 3 0,2 2 0,1 1 0,-1-1 0,0-6 0,6 3 0,2 10 0,-1-5 0,-2 5 0,-8-6-8191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9:50:53.3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0:08:56.3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4051 366 24575,'-3588'0'0,"3564"1"0,-1 2 0,1 1 0,0 1 0,0 1 0,-25 10 0,-61 14 0,96-27 0,0 1 0,0 1 0,-14 7 0,16-7 0,1 0 0,-1-1 0,-24 5 0,35-8 0,-1-1 0,1 0 0,0 0 0,-1 1 0,1-1 0,-1 0 0,1 0 0,-1 0 0,1-1 0,-1 1 0,1 0 0,-1 0 0,1-1 0,-1 1 0,1-1 0,0 1 0,-1-1 0,1 0 0,0 1 0,0-1 0,-1 0 0,1 0 0,0 0 0,-2-2 0,2 1 0,0 0 0,0 0 0,1 0 0,-1 0 0,1 0 0,-1 0 0,1 0 0,0 0 0,0-1 0,0 1 0,0 0 0,0 0 0,0 0 0,0 0 0,1-3 0,2-4 0,0 0 0,0-1 0,0 1 0,1 0 0,1 1 0,6-11 0,195-239 0,-184 234-682,44-36-1,-44 44-6143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0:08:58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24575,'13'0'0,"10"6"0,7 3 0,-1 5 0,7 7 0,4 6 0,13 5 0,-2 3 0,3-5 0,-8-6-8191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0:36:47.3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5547 32 24575,'-2578'0'0,"2210"27"0,309-21 0,-224 3 0,80-7 0,-936 29 0,1083-30 0,0 2 0,0 2 0,0 3 0,1 3 0,-69 22 0,114-30 0,-448 134 0,420-131 0,38-6 0,-1 0 0,1 0 0,0 0 0,0 0 0,-1 0 0,1 0 0,0 0 0,0 0 0,-1 0 0,1 0 0,0 0 0,0 0 0,-1 0 0,1 0 0,0 0 0,0-1 0,-1 1 0,1 0 0,0 0 0,0 0 0,-1 0 0,1-1 0,0 1 0,0 0 0,0 0 0,-1 0 0,1-1 0,0 1 0,0 0 0,0 0 0,0 0 0,0-1 0,0 1 0,-1 0 0,1 0 0,0-1 0,0 1 0,0 0 0,0-1 0,0 1 0,0 0 0,0 0 0,0-1 0,0 1 0,0 0 0,0-1 0,10-15 0,17-14 0,-26 30 0,61-57 0,-35 35 0,0-2 0,-2-1 0,0-1 0,-2-1 0,25-38 0,-44 53 0,-10 10 0,-11 14 0,-10 22 0,2 2 0,1 0 0,2 2 0,-33 79 0,52-110 0,2-5 0,1 0 0,-1 0 0,1 0 0,-1 0 0,1 0 0,0 1 0,0-1 0,0 0 0,0 0 0,0 0 0,0 0 0,1 0 0,-1 0 0,1 0 0,-1 0 0,1 0 0,0 0 0,0 0 0,0 0 0,0 0 0,0 0 0,0 0 0,0-1 0,1 1 0,-1 0 0,1-1 0,-1 0 0,1 1 0,0-1 0,-1 0 0,1 0 0,4 2 0,9 6 0,0-1 0,0 0 0,22 6 0,-11-4 0,118 50-1365,-119-49-5461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0:56:46.9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2614 461 24575,'-2496'0'0,"2486"0"0,-50-3 0,57 3 0,1-1 0,-1 1 0,1-1 0,-1 1 0,1-1 0,-1 0 0,1 0 0,-1 0 0,1 0 0,0 0 0,-1-1 0,1 1 0,0-1 0,0 1 0,0-1 0,0 0 0,0 0 0,1 0 0,-3-2 0,4 3 0,0 1 0,0-1 0,0 0 0,-1 0 0,1 0 0,0 1 0,0-1 0,0 0 0,0 0 0,0 0 0,1 0 0,-1 1 0,0-1 0,0 0 0,0 0 0,1 1 0,-1-1 0,0 0 0,1 0 0,-1 1 0,1-1 0,-1 0 0,1 1 0,-1-1 0,1 1 0,-1-1 0,1 0 0,1 0 0,21-15 0,-19 13 0,70-37 0,2 4 0,1 3 0,109-31 0,114-23 90,68-23-1545,-312 89-5371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4T05:25:18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24575,'8'1'0,"-1"0"0,1 0 0,-1 1 0,1 0 0,-1 0 0,0 1 0,0 0 0,0 1 0,0-1 0,0 1 0,-1 0 0,12 10 0,8 9 0,36 39 0,-47-45 0,3 5 0,-1 1 0,-2 1 0,0 0 0,-1 1 0,-2 0 0,12 33 0,31 61 0,-36-85-1365,-1-1-5461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0:56:49.8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24575,'24'1'0,"-1"1"0,0 1 0,0 1 0,0 2 0,0 0 0,-1 1 0,0 1 0,29 15 0,19 16 0,72 50 0,-103-63 0,6 4-341,-1 1 0,-2 3-1,64 64 1,-81-69-6485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1:19:42.9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3908 241 24575,'-4'-3'0,"0"0"0,0 0 0,-1 0 0,1 0 0,-1 1 0,0-1 0,1 1 0,-1 0 0,0 1 0,0-1 0,-11-1 0,-62-3 0,65 6 0,-817-5 0,439 9 0,-2110-4 0,2500 0 0,-1 0 0,1 0 0,-1 1 0,0-1 0,1 0 0,-1-1 0,0 1 0,1 0 0,-1 0 0,1-1 0,-1 1 0,0-1 0,1 1 0,-1-1 0,1 0 0,-3-1 0,4 1 0,0 1 0,1-1 0,-1 0 0,0 1 0,0-1 0,0 0 0,1 1 0,-1-1 0,0 1 0,0-1 0,1 0 0,-1 1 0,1-1 0,-1 1 0,0-1 0,1 1 0,-1-1 0,1 1 0,-1 0 0,1-1 0,-1 1 0,1 0 0,0-1 0,-1 1 0,1 0 0,0-1 0,56-24 0,29 1-103,-28 9-213,0-3 1,-1-2-1,86-44 1,-113 47-6511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21:19:44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24575,'0'6'0,"0"8"0,0 9 0,0 6 0,6 4 0,9 3 0,13 2 0,3 0 0,9-6 0,3-2 0,-6 0 0,-8-5-8191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4T18:30:09.3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4594 291 24575,'-2535'0'0,"2509"2"0,0 1 0,1 1 0,0 1 0,-45 15 0,36-9 0,-66 11 0,27-17 0,-88-3 0,97-4 0,1 3 0,-96 14 0,-46 14 0,-2-9 0,-299-8 0,192-13 0,324 1 0,-1 0 0,1-1 0,0 0 0,0-1 0,-1 0 0,1 0 0,-1-1 0,1 0 0,-1-1 0,0 0 0,0 0 0,-1-1 0,1 0 0,-1-1 0,0 1 0,-1-2 0,1 1 0,-1-1 0,0 0 0,-1-1 0,0 1 0,7-11 0,18-27-120,27-36-502,86-93-1,-114 143-6203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4T18:30:11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24575,'6'7'0,"15"7"0,10 9 0,5 6 0,4 10 0,1 6 0,0 1 0,-2-1 0,0-9 0,0 3 0,-2 1 0,0-7 0,-6-9-8191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5T04:47:05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4623 306 24575,'-4623'0'0,"4630"-1"0,0-1 0,-1 1 0,1-1 0,-1-1 0,1 1 0,-1-1 0,0 0 0,0-1 0,0 1 0,0-1 0,-1 0 0,0-1 0,6-5 0,9-9 0,35-43 0,-24 21 0,-21 26 0,1 0 0,1 1 0,0 0 0,1 1 0,19-16 0,-8 10-1365,-4 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5T04:47:08.6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24575,'0'6'0,"6"9"0,9 1 0,1 5 0,5-2 0,11-3 0,12-5 0,6 2 0,0-2 0,-3 5 0,-2 5 0,-9 5 0,-4-2 0,-8 2 0,-8-4-8191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5T07:50:52.2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9313 813 24575,'-26'-28'0,"16"17"0,0 0 0,0 1 0,-20-14 0,-59-37 0,-2 4 0,-3 4 0,-169-68 0,-16 28 0,-360-71 0,255 93 0,-499-27 0,129 87 0,464 14 0,-1840-3 0,1984 7 0,1 6 0,-158 36 0,282-45 0,-296 45 0,114-20 0,-278 76 0,23 5 0,411-102 0,0 3 0,1 1 0,0 3 0,1 2 0,1 1 0,1 3 0,0 1 0,2 2 0,1 2 0,0 2 0,3 1 0,0 2 0,-34 37 0,34-26 0,3 0 0,1 3 0,2 0 0,2 2 0,-43 95 0,6-12 0,-8 17 0,66-127 0,1 0 0,0 0 0,2 0 0,1 1 0,-4 37 0,8-48 0,0-6 0,0 1 0,0 0 0,0 0 0,0-1 0,-1 1 0,0 0 0,0 0 0,0-1 0,0 1 0,-1-1 0,0 1 0,1-1 0,-2 0 0,1 0 0,-1 0 0,1 0 0,-6 6 0,7-9 0,-1-1 0,1 1 0,0-1 0,0 0 0,0 0 0,-1 1 0,1-1 0,0 0 0,0 0 0,0 0 0,-1 0 0,1-1 0,0 1 0,0 0 0,0 0 0,-1-1 0,1 1 0,0-1 0,0 1 0,0-1 0,0 1 0,0-1 0,0 0 0,0 1 0,0-1 0,0 0 0,0 0 0,0 0 0,1 0 0,-1 0 0,0 0 0,0 0 0,1 0 0,-1 0 0,1 0 0,-1 0 0,1 0 0,-1-2 0,-21-49 0,20 48 0,0-1 0,-100-322 0,87 271-1365,11 47-5461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5T07:50:54.0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24575,'6'0'0,"15"0"0,16 0 0,8 0 0,3 0 0,-1 0 0,-2 0 0,4 0 0,0 0 0,-8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5T07:51:18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9058 298 24575,'-69'-4'0,"0"-2"0,-90-22 0,88 14 0,-143-10 0,118 18 0,-180-36 0,74 7 0,-367-27 0,396 31 0,105 16 0,-72-6 0,-511 12 0,377 12 0,-1754-3 0,1974 2 0,0 2 0,-88 19 0,-103 39 0,135-31 0,-132 18 0,150-37 0,24-5 0,1 3 0,-122 34 0,108-18 0,-1-4 0,-147 20 0,144-26 0,0 4 0,2 4 0,-89 38 0,98-35 0,-32 14 0,-160 86 0,79-31 0,-117 70 0,231-121 0,39-25 0,1 1 0,1 2 0,-31 28 0,25-15 0,-3 5 0,-2-2 0,-74 51 0,93-76 0,0 1 0,2 1 0,0 1 0,1 1 0,0 1 0,2 1 0,0 1 0,-17 25 0,21-23 0,-68 113 0,72-115 0,1 1 0,0 0 0,2 1 0,-8 37 0,-50 179 0,64-232 0,-8 36 0,10-41 0,0 0 0,-1 0 0,1-1 0,-1 1 0,0 0 0,0 0 0,1-1 0,-1 1 0,0 0 0,-1-1 0,1 1 0,0-1 0,0 1 0,-1-1 0,1 0 0,-3 3 0,3-5 0,0 1 0,0-1 0,1 1 0,-1-1 0,0 1 0,1-1 0,-1 0 0,0 1 0,1-1 0,-1 0 0,1 1 0,-1-1 0,1 0 0,-1 0 0,1 1 0,0-1 0,0 0 0,-1 0 0,1 0 0,0 0 0,0 1 0,0-1 0,0 0 0,0 0 0,0 0 0,0 0 0,0-1 0,-3-30 0,3 30 0,-2-79 0,2 39 0,-2-1 0,-8-50 0,1 39-682,-4-86-1,12 107-6143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02:42:39.3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24575,'547'0'0,"-515"2"0,0 1 0,44 10 0,-39-5 0,45 2 0,444-6 0,-269-7 0,-211 3-1365,-5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5T07:51:21.7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0 182 24575,'0'-6'0,"0"-9"0,7-7 0,14-1 0,10 4 0,6 5 0,3 5 0,1 4 0,-7-3 0,-2-1 0,5 2 0,-3-4 0,-2-1 0,1 2 0,0 3 0,-5 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5T13:59:25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0 321 24575,'5'3'0,"-1"0"0,0-1 0,1 0 0,-1 0 0,1 0 0,0-1 0,0 1 0,-1-1 0,1 0 0,0 0 0,0-1 0,5 1 0,4 0 0,118 11 0,212-8 0,-189-6 0,29-14 0,-32 0 0,484 11 0,-365 6 0,-265 0 0,0-1 0,0-1 0,0 1 0,1-1 0,-1 0 0,0 0 0,-1-1 0,1 0 0,0 0 0,0 0 0,-1-1 0,11-6 0,-14 7 0,0 0 0,0 0 0,0 0 0,-1-1 0,1 1 0,-1-1 0,1 1 0,-1-1 0,0 0 0,0 1 0,0-1 0,0 0 0,0 0 0,-1 0 0,1 0 0,-1 0 0,0 0 0,0 0 0,0 0 0,0 0 0,0 0 0,-1 1 0,1-1 0,-1 0 0,0 0 0,0 0 0,0 0 0,-3-4 0,0-4 0,-1 1 0,0 0 0,-1 0 0,0 1 0,0-1 0,-1 1 0,0 1 0,-1-1 0,0 1 0,0 1 0,0-1 0,-1 2 0,0-1 0,-12-5 0,1 1 0,-1 2 0,0 0 0,0 2 0,-1 0 0,0 1 0,-23-2 0,-11-7-1365,33 7-5461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5T13:59:26.7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285 1 24575,'0'6'0,"0"15"0,0 10 0,0 6 0,0 2 0,0 2 0,-6-6 0,-2-4 0,-7 0 0,-6-5 0,-6-8 0,-11-6 0,-5 1 0,-2-2 0,0-3 0,9-2-8191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5T17:13:59.9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7076 830 24575,'-40'-19'0,"-2"1"0,0 2 0,-1 2 0,-1 2 0,0 1 0,0 3 0,-51-3 0,-704-25 0,-9 33 0,611 3 0,-670-37 0,-64 0 0,841 33 0,-175-30 0,89 8 0,50 16 0,-152 9 0,140 3 0,-1506 0 0,1572 6 0,57-6 0,0 1 0,0-2 0,0 0 0,-16-2 0,29 1 0,0 0 0,-1-1 0,1 1 0,0-1 0,0 1 0,0-1 0,0 0 0,0 0 0,0 0 0,0 0 0,0 0 0,0-1 0,0 1 0,1 0 0,-1-1 0,0 0 0,1 1 0,-1-1 0,1 0 0,0 0 0,0 1 0,-2-4 0,1 1 0,1-1 0,-1 0 0,1 0 0,0 0 0,0-1 0,0 1 0,1 0 0,0 0 0,0-7 0,2-8 0,1-1 0,0 1 0,12-34 0,0 13 0,40-74 0,-33 73 0,19-51 0,-40 92 0,0-1 0,-1 0 0,1 0 0,0 1 0,-1-1 0,1 0 0,-1 0 0,1 0 0,-1 0 0,0 0 0,0 0 0,0 0 0,0 0 0,0 0 0,0 1 0,0-1 0,-1 0 0,1 0 0,-1 0 0,0 0 0,1 0 0,-1 1 0,0-1 0,0 0 0,0 1 0,0-1 0,0 0 0,-2-1 0,1 2 0,-1 0 0,1 1 0,0-1 0,0 1 0,0-1 0,-1 1 0,1 0 0,0 0 0,-1 0 0,1 0 0,0 0 0,0 1 0,-1-1 0,1 0 0,0 1 0,0 0 0,0 0 0,0 0 0,0 0 0,0 0 0,0 0 0,0 0 0,-3 3 0,-16 12 0,0 1 0,2 1 0,0 1 0,0 0 0,2 2 0,1 0 0,0 1 0,2 0 0,0 1 0,2 1 0,-17 43 0,23-49 0,1 2 0,0-1 0,2 1 0,0-1 0,0 37 0,11 99 0,-7-147 0,0 0 0,1 0 0,0 0 0,0-1 0,1 1 0,0-1 0,0 1 0,1-1 0,0 0 0,0 0 0,0-1 0,1 1 0,0-1 0,0 0 0,8 6 0,5 2 0,1 0 0,0 0 0,37 17 0,5 3 0,104 65 0,-213-184 0,26 52 0,2-1 0,1 0 0,2-1 0,1-1 0,2-1 0,-16-67 0,23 81-455,-1 1 0,-16-32 0,12 30-6371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02:42:41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1 307 24575,'6'0'0,"15"0"0,9-6 0,7-9 0,3-7 0,1-7 0,0 2 0,-7-1 0,-4-2 0,0 4 0,2 7 0,6-6 0,5-6 0,6 4 0,-5 5-8191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02:42:45.6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24575,'31'-1'0,"0"1"0,0 2 0,0 1 0,0 2 0,-1 1 0,1 1 0,-2 2 0,1 1 0,-1 1 0,-1 1 0,0 2 0,27 17 0,158 113-1365,-182-123-5461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09:07:59.5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24575,'30'12'0,"-9"-2"0,131 35 0,-11-2 0,-24-10 0,95 38 0,-178-60 0,0-1 0,1-1 0,1-3 0,-1 0 0,41 0 0,-54-4 0,0 2 0,0 0 0,-1 2 0,0 0 0,21 9 0,44 13 0,-50-17 0,-1 1 0,42 21 0,42 15 0,-80-35-119,2 1-193,0-2 1,1-2-1,51 6 1,-50-15-6515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09:08:04.1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451 6 24575,'-81'-2'0,"47"-1"0,1 2 0,-1 2 0,1 1 0,-40 8 0,64-8 0,1 0 0,0 0 0,0 1 0,0 1 0,0-1 0,0 1 0,0 1 0,1-1 0,0 1 0,0 1 0,0-1 0,1 1 0,0 0 0,0 0 0,0 1 0,-8 13 0,9-10 0,0 1 0,1-1 0,0 1 0,1-1 0,0 1 0,0 0 0,2 0 0,-1 1 0,1-1 0,1 0 0,0 0 0,2 19 0,1-14 0,1-1 0,0 0 0,1 0 0,0 0 0,10 17 0,-7-14 0,0 1 0,7 30 0,-7-5-1365,-3-4-5461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4:03:39.3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4828 478 24575,'-154'-2'0,"-173"5"0,199 14 0,-10 1 0,-29 1 0,-25 1 0,-829-19 0,486-3 0,-365 2 0,845-3 0,0-3 0,-89-20 0,-42-5 0,-333 21 0,318 12 0,189-1 0,0-2 0,-1 0 0,1 0 0,-23-6 0,34 7 0,0 0 0,0-1 0,-1 1 0,1-1 0,0 1 0,0-1 0,0 1 0,0-1 0,0 0 0,0 0 0,0 1 0,0-1 0,0 0 0,0 0 0,1 0 0,-1 0 0,0 0 0,1 0 0,-1 0 0,0 0 0,1 0 0,-1-3 0,1 2 0,0 0 0,0 0 0,1 0 0,-1-1 0,1 1 0,0 0 0,0 0 0,0 0 0,0 0 0,0 0 0,0 1 0,0-1 0,0 0 0,1 0 0,-1 1 0,1-1 0,-1 1 0,3-3 0,16-12 0,1 0 0,0 1 0,1 2 0,1 0 0,46-19 0,19-11 0,-28 11 0,-26 16 0,-1-2 0,-1-2 0,-1 0 0,41-36 0,6-14-1365,-44 40-5461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4:03:43.1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24575,'0'0'0,"0"-1"0,0 1 0,0-1 0,0 0 0,0 1 0,0-1 0,1 0 0,-1 1 0,0-1 0,0 1 0,0-1 0,1 0 0,-1 1 0,0-1 0,1 1 0,-1-1 0,0 1 0,1-1 0,-1 1 0,1-1 0,-1 1 0,1 0 0,-1-1 0,1 1 0,-1-1 0,1 1 0,-1 0 0,1 0 0,-1-1 0,1 1 0,0 0 0,-1 0 0,1 0 0,-1-1 0,1 1 0,0 0 0,-1 0 0,1 0 0,0 0 0,-1 0 0,1 0 0,-1 1 0,1-1 0,0 0 0,-1 0 0,1 0 0,-1 1 0,1-1 0,0 0 0,-1 0 0,1 1 0,-1-1 0,1 0 0,-1 1 0,2 0 0,32 22 0,-8 0 0,46 40 0,67 77 0,9 56-1365,-120-163-5461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009BA-3482-454D-A364-2A72112B6A2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24605-BF1B-4203-A9AB-CEDF2C122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8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7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1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7162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8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831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0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44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3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8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2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7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67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2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6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5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76FAC-2CDD-43BC-A22F-2FC0323C59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E11AFF6-6705-4969-BB99-B60090ED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7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customXml" Target="../ink/ink20.xml"/><Relationship Id="rId4" Type="http://schemas.openxmlformats.org/officeDocument/2006/relationships/image" Target="../media/image12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customXml" Target="../ink/ink22.xml"/><Relationship Id="rId4" Type="http://schemas.openxmlformats.org/officeDocument/2006/relationships/image" Target="../media/image12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customXml" Target="../ink/ink24.xml"/><Relationship Id="rId4" Type="http://schemas.openxmlformats.org/officeDocument/2006/relationships/image" Target="../media/image147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customXml" Target="../ink/ink26.xml"/><Relationship Id="rId4" Type="http://schemas.openxmlformats.org/officeDocument/2006/relationships/image" Target="../media/image16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customXml" Target="../ink/ink28.xml"/><Relationship Id="rId4" Type="http://schemas.openxmlformats.org/officeDocument/2006/relationships/image" Target="../media/image17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customXml" Target="../ink/ink30.xml"/><Relationship Id="rId4" Type="http://schemas.openxmlformats.org/officeDocument/2006/relationships/image" Target="../media/image18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197.png"/><Relationship Id="rId4" Type="http://schemas.openxmlformats.org/officeDocument/2006/relationships/customXml" Target="../ink/ink3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5.png"/><Relationship Id="rId4" Type="http://schemas.openxmlformats.org/officeDocument/2006/relationships/customXml" Target="../ink/ink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customXml" Target="../ink/ink4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7.xml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9.xml"/><Relationship Id="rId4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customXml" Target="../ink/ink15.xml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0" Type="http://schemas.openxmlformats.org/officeDocument/2006/relationships/image" Target="../media/image108.png"/><Relationship Id="rId4" Type="http://schemas.openxmlformats.org/officeDocument/2006/relationships/image" Target="../media/image105.png"/><Relationship Id="rId9" Type="http://schemas.openxmlformats.org/officeDocument/2006/relationships/customXml" Target="../ink/ink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customXml" Target="../ink/ink17.xml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63BA87-FD45-8FF3-79BF-AF37293A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0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7811A-A8E5-3BCD-2F46-29F63D6B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49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6E750-153D-4C7F-F626-ACCF61C9C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89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08A81-8268-70F5-E6CC-BA2BC9A0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10D03-51AC-2AFE-0A49-74B3252DD678}"/>
              </a:ext>
            </a:extLst>
          </p:cNvPr>
          <p:cNvSpPr txBox="1"/>
          <p:nvPr/>
        </p:nvSpPr>
        <p:spPr>
          <a:xfrm>
            <a:off x="8309114" y="1762539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By-default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48C0EC-C503-1BEF-4B7C-ACF5A6DD049E}"/>
                  </a:ext>
                </a:extLst>
              </p14:cNvPr>
              <p14:cNvContentPartPr/>
              <p14:nvPr/>
            </p14:nvContentPartPr>
            <p14:xfrm>
              <a:off x="6285501" y="1949562"/>
              <a:ext cx="1997280" cy="166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48C0EC-C503-1BEF-4B7C-ACF5A6DD04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6501" y="1940562"/>
                <a:ext cx="2014920" cy="1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2342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4BE50-DF1A-A19C-7971-28178B02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710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F9553-D22B-22C3-621F-525D35DF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AC99C5-2A27-5A7B-7B88-5506AF4459F7}"/>
              </a:ext>
            </a:extLst>
          </p:cNvPr>
          <p:cNvSpPr txBox="1"/>
          <p:nvPr/>
        </p:nvSpPr>
        <p:spPr>
          <a:xfrm>
            <a:off x="8666922" y="1987825"/>
            <a:ext cx="272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By-default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BB5868-FC0F-B21A-4E0C-DB70BA4F5B8B}"/>
              </a:ext>
            </a:extLst>
          </p:cNvPr>
          <p:cNvGrpSpPr/>
          <p:nvPr/>
        </p:nvGrpSpPr>
        <p:grpSpPr>
          <a:xfrm>
            <a:off x="7672581" y="2060082"/>
            <a:ext cx="941400" cy="323280"/>
            <a:chOff x="7672581" y="2060082"/>
            <a:chExt cx="9414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B5C7BD-3C9E-A2FC-6189-226E1AC2E627}"/>
                    </a:ext>
                  </a:extLst>
                </p14:cNvPr>
                <p14:cNvContentPartPr/>
                <p14:nvPr/>
              </p14:nvContentPartPr>
              <p14:xfrm>
                <a:off x="7672581" y="2060082"/>
                <a:ext cx="941400" cy="165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B5C7BD-3C9E-A2FC-6189-226E1AC2E6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63581" y="2051082"/>
                  <a:ext cx="95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16A973-AD5F-65F5-4DE0-6D89681F5388}"/>
                    </a:ext>
                  </a:extLst>
                </p14:cNvPr>
                <p14:cNvContentPartPr/>
                <p14:nvPr/>
              </p14:nvContentPartPr>
              <p14:xfrm>
                <a:off x="7672941" y="2225682"/>
                <a:ext cx="269280" cy="157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16A973-AD5F-65F5-4DE0-6D89681F53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3941" y="2217042"/>
                  <a:ext cx="286920" cy="17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70186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A5E9D-19AA-F92F-98BF-127BDE33A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085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E9464-EA0F-D77F-9E6B-CD109B7E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2CAB74A-24DC-B82E-D26B-CF56B1EF8FB1}"/>
              </a:ext>
            </a:extLst>
          </p:cNvPr>
          <p:cNvGrpSpPr/>
          <p:nvPr/>
        </p:nvGrpSpPr>
        <p:grpSpPr>
          <a:xfrm>
            <a:off x="7127181" y="2868282"/>
            <a:ext cx="1407240" cy="180720"/>
            <a:chOff x="7127181" y="2868282"/>
            <a:chExt cx="14072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73F19A-5DDB-A9A2-5E34-507C44632AC8}"/>
                    </a:ext>
                  </a:extLst>
                </p14:cNvPr>
                <p14:cNvContentPartPr/>
                <p14:nvPr/>
              </p14:nvContentPartPr>
              <p14:xfrm>
                <a:off x="7127181" y="2868282"/>
                <a:ext cx="1407240" cy="86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73F19A-5DDB-A9A2-5E34-507C44632AC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8181" y="2859642"/>
                  <a:ext cx="1424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6A5197-A9D0-5354-8D45-B8F0147FC383}"/>
                    </a:ext>
                  </a:extLst>
                </p14:cNvPr>
                <p14:cNvContentPartPr/>
                <p14:nvPr/>
              </p14:nvContentPartPr>
              <p14:xfrm>
                <a:off x="7168941" y="2928402"/>
                <a:ext cx="82800" cy="120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6A5197-A9D0-5354-8D45-B8F0147FC3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60301" y="2919762"/>
                  <a:ext cx="100440" cy="13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52E8F8-61C4-ABC9-F4C4-A04C796C7B10}"/>
              </a:ext>
            </a:extLst>
          </p:cNvPr>
          <p:cNvSpPr txBox="1"/>
          <p:nvPr/>
        </p:nvSpPr>
        <p:spPr>
          <a:xfrm>
            <a:off x="8534421" y="2680829"/>
            <a:ext cx="272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By-default</a:t>
            </a:r>
          </a:p>
        </p:txBody>
      </p:sp>
    </p:spTree>
    <p:extLst>
      <p:ext uri="{BB962C8B-B14F-4D97-AF65-F5344CB8AC3E}">
        <p14:creationId xmlns:p14="http://schemas.microsoft.com/office/powerpoint/2010/main" val="18463400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CD6FF-96EE-3571-633D-3F118F9B4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26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31899-4238-71CD-204E-37DF610DE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23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5CE9F-6F42-6F30-B643-D181961A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545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D857B-313B-6EB4-40FA-38F5D2080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0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1BDFE-3AAA-ECCA-ED84-5A338890D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8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54D0A-2F1F-5075-41B7-9A5CDDE8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152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2BF31-B26C-B8AE-779B-E513D413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35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0B63A-43AA-AEBB-45A1-3E42F0E5E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934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A26BD-1B74-92B3-6C74-6BC3DBA63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0C1C6-435B-BB59-7391-8E99B0D0BED2}"/>
              </a:ext>
            </a:extLst>
          </p:cNvPr>
          <p:cNvSpPr txBox="1"/>
          <p:nvPr/>
        </p:nvSpPr>
        <p:spPr>
          <a:xfrm>
            <a:off x="543339" y="3657600"/>
            <a:ext cx="5208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ookman Old Style" panose="02050604050505020204" pitchFamily="18" charset="0"/>
              </a:rPr>
              <a:t>Values lies between [0, 1]</a:t>
            </a:r>
          </a:p>
        </p:txBody>
      </p:sp>
    </p:spTree>
    <p:extLst>
      <p:ext uri="{BB962C8B-B14F-4D97-AF65-F5344CB8AC3E}">
        <p14:creationId xmlns:p14="http://schemas.microsoft.com/office/powerpoint/2010/main" val="6665128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6DB00-6D53-1C96-0030-ABBDDE5E3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153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229A5-DB92-D0DC-5679-9D201A8BD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464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F14DD-816C-1929-98D6-A06EDF44B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484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A2FEF-F8A8-07CC-0D6B-4B7C6547D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827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C8437-23B3-5542-D015-819FCAAEA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558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40DDA-FC56-3B59-9AD5-E1D91E8C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3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946F8-073B-854E-E5E9-D7156CD9A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91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8A4067-F56A-9C88-2B85-656117EA6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4" t="23561" r="31087" b="14186"/>
          <a:stretch/>
        </p:blipFill>
        <p:spPr>
          <a:xfrm>
            <a:off x="0" y="0"/>
            <a:ext cx="12205252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53524-E79B-6BBC-2869-85DC89F6DFD6}"/>
              </a:ext>
            </a:extLst>
          </p:cNvPr>
          <p:cNvSpPr txBox="1"/>
          <p:nvPr/>
        </p:nvSpPr>
        <p:spPr>
          <a:xfrm>
            <a:off x="410817" y="452734"/>
            <a:ext cx="1131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display : none		</a:t>
            </a:r>
            <a:r>
              <a:rPr lang="en-US" sz="2400" dirty="0">
                <a:sym typeface="Wingdings" panose="05000000000000000000" pitchFamily="2" charset="2"/>
              </a:rPr>
              <a:t>=== Remove Presence of elements and its area.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F51A9-DEB8-1B04-D946-C25EF57408D2}"/>
              </a:ext>
            </a:extLst>
          </p:cNvPr>
          <p:cNvSpPr txBox="1"/>
          <p:nvPr/>
        </p:nvSpPr>
        <p:spPr>
          <a:xfrm>
            <a:off x="410816" y="1136300"/>
            <a:ext cx="1131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2) display : inline    </a:t>
            </a:r>
            <a:r>
              <a:rPr lang="en-US" sz="2400" dirty="0">
                <a:sym typeface="Wingdings" panose="05000000000000000000" pitchFamily="2" charset="2"/>
              </a:rPr>
              <a:t>=== block elements acts like inline.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31CDC9-78CC-569F-D80C-7610BA7946E8}"/>
              </a:ext>
            </a:extLst>
          </p:cNvPr>
          <p:cNvSpPr txBox="1"/>
          <p:nvPr/>
        </p:nvSpPr>
        <p:spPr>
          <a:xfrm>
            <a:off x="410815" y="1819866"/>
            <a:ext cx="1131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3) display : block    </a:t>
            </a:r>
            <a:r>
              <a:rPr lang="en-US" sz="2400" dirty="0">
                <a:sym typeface="Wingdings" panose="05000000000000000000" pitchFamily="2" charset="2"/>
              </a:rPr>
              <a:t>=== inline elements acts like block.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DB702-5468-A7C1-E013-C89C246D2358}"/>
              </a:ext>
            </a:extLst>
          </p:cNvPr>
          <p:cNvSpPr txBox="1"/>
          <p:nvPr/>
        </p:nvSpPr>
        <p:spPr>
          <a:xfrm>
            <a:off x="410815" y="2503432"/>
            <a:ext cx="11622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4) display : inline-block    </a:t>
            </a:r>
            <a:r>
              <a:rPr lang="en-US" sz="2400" dirty="0">
                <a:sym typeface="Wingdings" panose="05000000000000000000" pitchFamily="2" charset="2"/>
              </a:rPr>
              <a:t>=== block elements behave like inline but some </a:t>
            </a:r>
          </a:p>
          <a:p>
            <a:r>
              <a:rPr lang="en-US" sz="2400" dirty="0">
                <a:sym typeface="Wingdings" panose="05000000000000000000" pitchFamily="2" charset="2"/>
              </a:rPr>
              <a:t>                                                 properties like width and Vertical-margin are not </a:t>
            </a:r>
          </a:p>
          <a:p>
            <a:r>
              <a:rPr lang="en-US" sz="2400" dirty="0">
                <a:sym typeface="Wingdings" panose="05000000000000000000" pitchFamily="2" charset="2"/>
              </a:rPr>
              <a:t>									    working properly so using this those </a:t>
            </a:r>
          </a:p>
          <a:p>
            <a:r>
              <a:rPr lang="en-US" sz="2400" dirty="0">
                <a:sym typeface="Wingdings" panose="05000000000000000000" pitchFamily="2" charset="2"/>
              </a:rPr>
              <a:t>									    properties are work like element is block</a:t>
            </a:r>
          </a:p>
          <a:p>
            <a:r>
              <a:rPr lang="en-US" sz="2400" dirty="0">
                <a:sym typeface="Wingdings" panose="05000000000000000000" pitchFamily="2" charset="2"/>
              </a:rPr>
              <a:t>                                                 element.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2537-95AD-C6F1-7D50-5B3836EC2EBC}"/>
              </a:ext>
            </a:extLst>
          </p:cNvPr>
          <p:cNvSpPr txBox="1"/>
          <p:nvPr/>
        </p:nvSpPr>
        <p:spPr>
          <a:xfrm>
            <a:off x="410814" y="4662017"/>
            <a:ext cx="1131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5) display : list-item    </a:t>
            </a:r>
            <a:r>
              <a:rPr lang="en-US" sz="2400" dirty="0">
                <a:sym typeface="Wingdings" panose="05000000000000000000" pitchFamily="2" charset="2"/>
              </a:rPr>
              <a:t>=== element behaves like list-item “&lt;li&gt;.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85294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DEB55-1D31-EC59-06C4-4D2E2475C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504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9B3E6-1CD1-B944-B2A6-6B9A56F5B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4D5FB-EF16-1264-D269-9C5CF4A08A9B}"/>
              </a:ext>
            </a:extLst>
          </p:cNvPr>
          <p:cNvSpPr txBox="1"/>
          <p:nvPr/>
        </p:nvSpPr>
        <p:spPr>
          <a:xfrm>
            <a:off x="3617844" y="5105196"/>
            <a:ext cx="60959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ym typeface="Wingdings" panose="05000000000000000000" pitchFamily="2" charset="2"/>
              </a:rPr>
              <a:t> Remove Presence of elements and but not its area.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874C8-B828-14B0-A059-24FEB2D58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9" t="38835" r="10869" b="35259"/>
          <a:stretch/>
        </p:blipFill>
        <p:spPr>
          <a:xfrm>
            <a:off x="291547" y="1560443"/>
            <a:ext cx="8764325" cy="3011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946348-D8BD-0DFE-586E-2FD8DE122521}"/>
              </a:ext>
            </a:extLst>
          </p:cNvPr>
          <p:cNvSpPr txBox="1"/>
          <p:nvPr/>
        </p:nvSpPr>
        <p:spPr>
          <a:xfrm>
            <a:off x="3087757" y="2835275"/>
            <a:ext cx="775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 Remove Presence of elements and but not its area.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69509-1734-21B8-212F-13AD2C3E2D20}"/>
              </a:ext>
            </a:extLst>
          </p:cNvPr>
          <p:cNvSpPr txBox="1"/>
          <p:nvPr/>
        </p:nvSpPr>
        <p:spPr>
          <a:xfrm>
            <a:off x="3087756" y="1876067"/>
            <a:ext cx="775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 By-default.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E7177-FB9C-A846-037A-4BB2D86F2BA8}"/>
              </a:ext>
            </a:extLst>
          </p:cNvPr>
          <p:cNvSpPr txBox="1"/>
          <p:nvPr/>
        </p:nvSpPr>
        <p:spPr>
          <a:xfrm>
            <a:off x="3087756" y="3805104"/>
            <a:ext cx="775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ß"/>
            </a:pPr>
            <a:r>
              <a:rPr lang="en-US" sz="2400" dirty="0">
                <a:sym typeface="Wingdings" panose="05000000000000000000" pitchFamily="2" charset="2"/>
              </a:rPr>
              <a:t>Remove Presence of elements and but not its area.</a:t>
            </a:r>
          </a:p>
          <a:p>
            <a:r>
              <a:rPr lang="en-US" sz="2400" dirty="0">
                <a:sym typeface="Wingdings" panose="05000000000000000000" pitchFamily="2" charset="2"/>
              </a:rPr>
              <a:t>	-- For &lt;table&gt; tag specially.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082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8A38D9-40F3-B97E-AB01-BF617C35AFF5}"/>
              </a:ext>
            </a:extLst>
          </p:cNvPr>
          <p:cNvSpPr txBox="1"/>
          <p:nvPr/>
        </p:nvSpPr>
        <p:spPr>
          <a:xfrm>
            <a:off x="1912776" y="1660849"/>
            <a:ext cx="5169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HTML Practice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254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3A136-B5AF-6C83-1EC9-381D0C1C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21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C66A4-682A-A5FF-135E-F77D68BFA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96ECB-B00B-63BF-06A8-4347D7D30E49}"/>
              </a:ext>
            </a:extLst>
          </p:cNvPr>
          <p:cNvSpPr txBox="1"/>
          <p:nvPr/>
        </p:nvSpPr>
        <p:spPr>
          <a:xfrm>
            <a:off x="7832035" y="1842052"/>
            <a:ext cx="2875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By-default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EDBCB5-7117-FFFC-9994-19A6BB4C87C1}"/>
              </a:ext>
            </a:extLst>
          </p:cNvPr>
          <p:cNvGrpSpPr/>
          <p:nvPr/>
        </p:nvGrpSpPr>
        <p:grpSpPr>
          <a:xfrm>
            <a:off x="6177861" y="2028402"/>
            <a:ext cx="1653840" cy="335880"/>
            <a:chOff x="6177861" y="2028402"/>
            <a:chExt cx="165384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1FEA20-1275-F9E4-5A36-C5BAA9A1255B}"/>
                    </a:ext>
                  </a:extLst>
                </p14:cNvPr>
                <p14:cNvContentPartPr/>
                <p14:nvPr/>
              </p14:nvContentPartPr>
              <p14:xfrm>
                <a:off x="6177861" y="2028402"/>
                <a:ext cx="1653840" cy="158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1FEA20-1275-F9E4-5A36-C5BAA9A125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9221" y="2019762"/>
                  <a:ext cx="1671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6E723C-003B-EE47-49B9-61253E28BE03}"/>
                    </a:ext>
                  </a:extLst>
                </p14:cNvPr>
                <p14:cNvContentPartPr/>
                <p14:nvPr/>
              </p14:nvContentPartPr>
              <p14:xfrm>
                <a:off x="6201621" y="2212722"/>
                <a:ext cx="158040" cy="151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6E723C-003B-EE47-49B9-61253E28BE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92981" y="2203722"/>
                  <a:ext cx="175680" cy="16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85989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FF1E9-E66B-FF9F-EEDB-AF9AA2C0B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730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A36B17-0A15-79A9-FA97-7CD50CD1D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3" t="23755" r="29783" b="165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D8F89B-B726-2B62-A18F-F943CCB2CC80}"/>
              </a:ext>
            </a:extLst>
          </p:cNvPr>
          <p:cNvGrpSpPr/>
          <p:nvPr/>
        </p:nvGrpSpPr>
        <p:grpSpPr>
          <a:xfrm>
            <a:off x="163008" y="1070218"/>
            <a:ext cx="11750695" cy="4257209"/>
            <a:chOff x="163008" y="1070218"/>
            <a:chExt cx="11750695" cy="42572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B17E0D-585F-57A3-C4BD-4F4FFFFE3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1" t="4809" r="23913" b="17472"/>
            <a:stretch/>
          </p:blipFill>
          <p:spPr>
            <a:xfrm>
              <a:off x="163008" y="1312083"/>
              <a:ext cx="5641444" cy="37734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EDCD32-E1F4-F918-5E61-9C05A51A8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6" t="5002" r="25326" b="17859"/>
            <a:stretch/>
          </p:blipFill>
          <p:spPr>
            <a:xfrm>
              <a:off x="5671930" y="1070218"/>
              <a:ext cx="6241773" cy="4257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95471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58BB9-6963-05C8-18D5-0AF841D72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151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87727-71AE-4193-1CE4-A0516389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3FD54-597E-1B66-8A07-16CE872BF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2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0A853-ABEE-4DF8-3272-8B501450E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590B66-E8FA-A4E4-8780-7416B39D8A7D}"/>
              </a:ext>
            </a:extLst>
          </p:cNvPr>
          <p:cNvSpPr txBox="1"/>
          <p:nvPr/>
        </p:nvSpPr>
        <p:spPr>
          <a:xfrm>
            <a:off x="808383" y="5565913"/>
            <a:ext cx="10018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By-default value of Z-index is :- 0</a:t>
            </a:r>
          </a:p>
        </p:txBody>
      </p:sp>
    </p:spTree>
    <p:extLst>
      <p:ext uri="{BB962C8B-B14F-4D97-AF65-F5344CB8AC3E}">
        <p14:creationId xmlns:p14="http://schemas.microsoft.com/office/powerpoint/2010/main" val="18426903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C03975-288D-FDDE-3933-4F70F143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848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A6D7F9-D5C9-0F4F-8D99-7A9761EC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826"/>
            <a:ext cx="12192000" cy="5300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2C389D-8EB8-F525-09BC-029754C8F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6" t="17955" r="30435" b="20372"/>
          <a:stretch/>
        </p:blipFill>
        <p:spPr>
          <a:xfrm>
            <a:off x="980661" y="1093305"/>
            <a:ext cx="3349103" cy="3087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0CA47-65CE-4306-B688-82C66492A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6" t="18124" r="31631" b="20397"/>
          <a:stretch/>
        </p:blipFill>
        <p:spPr>
          <a:xfrm>
            <a:off x="7717515" y="960783"/>
            <a:ext cx="3321545" cy="3220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8C85AF-1661-584F-1EAC-B2239D10EB8C}"/>
              </a:ext>
            </a:extLst>
          </p:cNvPr>
          <p:cNvSpPr txBox="1"/>
          <p:nvPr/>
        </p:nvSpPr>
        <p:spPr>
          <a:xfrm>
            <a:off x="543339" y="4784035"/>
            <a:ext cx="446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Z-Index of B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337C-615B-7B94-2B52-E07125362C01}"/>
              </a:ext>
            </a:extLst>
          </p:cNvPr>
          <p:cNvSpPr txBox="1"/>
          <p:nvPr/>
        </p:nvSpPr>
        <p:spPr>
          <a:xfrm>
            <a:off x="7427844" y="4827104"/>
            <a:ext cx="446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Z-Index of A = 1</a:t>
            </a:r>
          </a:p>
        </p:txBody>
      </p:sp>
    </p:spTree>
    <p:extLst>
      <p:ext uri="{BB962C8B-B14F-4D97-AF65-F5344CB8AC3E}">
        <p14:creationId xmlns:p14="http://schemas.microsoft.com/office/powerpoint/2010/main" val="31298920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FBE8B-FA14-E547-13B9-7B47EA20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286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0D1D0-B191-E493-A2F2-FEB5FAC30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344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B283C-BB51-DBB7-3620-3DFE68C17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868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D6574-FA46-3B9C-67FD-7F37D8AB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520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457C6-7D77-505F-7382-BD1B6A8E8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053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1C491-8E78-E27D-2DB3-CC5C1106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188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3E7BC-5A50-EFC7-4ACA-09A03EE3C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153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7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2DF3D-18BA-289B-78E0-8B32A6A50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608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4274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9635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A6624-A2DF-9E4E-1F8F-978D2241F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953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E2F43-18B8-0083-D7D5-F663934B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D5ACC-9C8F-F889-6D27-565AE7FD1DE0}"/>
              </a:ext>
            </a:extLst>
          </p:cNvPr>
          <p:cNvSpPr txBox="1"/>
          <p:nvPr/>
        </p:nvSpPr>
        <p:spPr>
          <a:xfrm>
            <a:off x="7898296" y="4545496"/>
            <a:ext cx="251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By-default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88A699-423F-B497-DAA4-7231E22EBAC8}"/>
              </a:ext>
            </a:extLst>
          </p:cNvPr>
          <p:cNvGrpSpPr/>
          <p:nvPr/>
        </p:nvGrpSpPr>
        <p:grpSpPr>
          <a:xfrm>
            <a:off x="6194061" y="4713282"/>
            <a:ext cx="1664640" cy="204840"/>
            <a:chOff x="6194061" y="4713282"/>
            <a:chExt cx="166464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D4F160B-FB84-62B5-7621-1E8DC770E43C}"/>
                    </a:ext>
                  </a:extLst>
                </p14:cNvPr>
                <p14:cNvContentPartPr/>
                <p14:nvPr/>
              </p14:nvContentPartPr>
              <p14:xfrm>
                <a:off x="6194061" y="4713282"/>
                <a:ext cx="1664640" cy="110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D4F160B-FB84-62B5-7621-1E8DC770E43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85061" y="4704282"/>
                  <a:ext cx="1682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E20D1C-49E6-9913-4537-5DEBB859EA00}"/>
                    </a:ext>
                  </a:extLst>
                </p14:cNvPr>
                <p14:cNvContentPartPr/>
                <p14:nvPr/>
              </p14:nvContentPartPr>
              <p14:xfrm>
                <a:off x="6214941" y="4823082"/>
                <a:ext cx="156600" cy="9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E20D1C-49E6-9913-4537-5DEBB859EA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5941" y="4814442"/>
                  <a:ext cx="174240" cy="11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57914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F1D9B5-DEE7-8967-3FF7-0CA1666A50DA}"/>
              </a:ext>
            </a:extLst>
          </p:cNvPr>
          <p:cNvSpPr txBox="1"/>
          <p:nvPr/>
        </p:nvSpPr>
        <p:spPr>
          <a:xfrm>
            <a:off x="2544417" y="954157"/>
            <a:ext cx="5353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title attribute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92A37-0DFF-2670-B4BA-462FF035799D}"/>
              </a:ext>
            </a:extLst>
          </p:cNvPr>
          <p:cNvSpPr txBox="1"/>
          <p:nvPr/>
        </p:nvSpPr>
        <p:spPr>
          <a:xfrm>
            <a:off x="1245703" y="2425148"/>
            <a:ext cx="8242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	--- Used to show information after hovering specific element. </a:t>
            </a:r>
          </a:p>
        </p:txBody>
      </p:sp>
    </p:spTree>
    <p:extLst>
      <p:ext uri="{BB962C8B-B14F-4D97-AF65-F5344CB8AC3E}">
        <p14:creationId xmlns:p14="http://schemas.microsoft.com/office/powerpoint/2010/main" val="27900309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7FA8F-CB5B-425A-E8D2-5FE6A3019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25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B202C-4365-1547-DF13-CB187C4EA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60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15777-4E23-AA41-2640-DD11B89FD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315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13A12-E253-DC59-6191-14012E387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48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B1904-6B63-852A-823F-65EE411A3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82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2D65C-09E6-6667-BD08-07FF7B8AA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30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4CC64-A658-8100-E320-885D1762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66ED4-B2D3-82D1-F0C2-2441C275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0017"/>
            <a:ext cx="8680174" cy="4996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647E3-DA17-0959-BC76-3373F029C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5" t="22015" r="28804" b="3359"/>
          <a:stretch/>
        </p:blipFill>
        <p:spPr>
          <a:xfrm>
            <a:off x="291548" y="1399778"/>
            <a:ext cx="5380384" cy="5115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40692D-AB81-E168-E63C-A46BC3BD10E1}"/>
              </a:ext>
            </a:extLst>
          </p:cNvPr>
          <p:cNvSpPr txBox="1"/>
          <p:nvPr/>
        </p:nvSpPr>
        <p:spPr>
          <a:xfrm>
            <a:off x="6095999" y="2001078"/>
            <a:ext cx="56984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>
                <a:latin typeface="Bookman Old Style" panose="02050604050505020204" pitchFamily="18" charset="0"/>
              </a:rPr>
              <a:t>Takes width &amp; height according parent element.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Bookman Old Style" panose="02050604050505020204" pitchFamily="18" charset="0"/>
              </a:rPr>
              <a:t>If Parent element doesn’t exist then body is By-default Parent element.</a:t>
            </a:r>
          </a:p>
        </p:txBody>
      </p:sp>
    </p:spTree>
    <p:extLst>
      <p:ext uri="{BB962C8B-B14F-4D97-AF65-F5344CB8AC3E}">
        <p14:creationId xmlns:p14="http://schemas.microsoft.com/office/powerpoint/2010/main" val="17221552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11AAB-6342-E605-3C70-29C1DFC2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D4E0E5-8DB5-A636-1E5C-B4FDFEDC3C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2" t="2876" r="10761" b="3358"/>
          <a:stretch/>
        </p:blipFill>
        <p:spPr>
          <a:xfrm>
            <a:off x="410817" y="411185"/>
            <a:ext cx="5234610" cy="3511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F9077-A155-A46A-AACE-D97E535A52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9" t="3069" r="10978" b="2779"/>
          <a:stretch/>
        </p:blipFill>
        <p:spPr>
          <a:xfrm>
            <a:off x="5925734" y="2544417"/>
            <a:ext cx="5669917" cy="3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06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0127BF-35A6-C381-9AC3-4BA91AB62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94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C0E859-C46B-00ED-D1D4-B84DF5BE2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9E988D-9F4E-1455-5B54-D8366FACAE74}"/>
              </a:ext>
            </a:extLst>
          </p:cNvPr>
          <p:cNvSpPr txBox="1"/>
          <p:nvPr/>
        </p:nvSpPr>
        <p:spPr>
          <a:xfrm>
            <a:off x="7381460" y="49033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Global Scope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3AE43D-E2A8-473A-C69A-7F296D5F69C7}"/>
              </a:ext>
            </a:extLst>
          </p:cNvPr>
          <p:cNvGrpSpPr/>
          <p:nvPr/>
        </p:nvGrpSpPr>
        <p:grpSpPr>
          <a:xfrm>
            <a:off x="5022621" y="356562"/>
            <a:ext cx="3352680" cy="575280"/>
            <a:chOff x="5022621" y="356562"/>
            <a:chExt cx="335268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6D5D20-960A-A066-22E5-D1286CCC71A5}"/>
                    </a:ext>
                  </a:extLst>
                </p14:cNvPr>
                <p14:cNvContentPartPr/>
                <p14:nvPr/>
              </p14:nvContentPartPr>
              <p14:xfrm>
                <a:off x="5022621" y="356562"/>
                <a:ext cx="3352680" cy="575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6D5D20-960A-A066-22E5-D1286CCC71A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13981" y="347562"/>
                  <a:ext cx="337032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906001-4AB9-0FC8-5596-952F7EB3A565}"/>
                    </a:ext>
                  </a:extLst>
                </p14:cNvPr>
                <p14:cNvContentPartPr/>
                <p14:nvPr/>
              </p14:nvContentPartPr>
              <p14:xfrm>
                <a:off x="5114781" y="927522"/>
                <a:ext cx="14004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906001-4AB9-0FC8-5596-952F7EB3A5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06141" y="918522"/>
                  <a:ext cx="15768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12368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70119-A4EF-6E56-6CAD-05DF5540C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43EFD-2A38-3BEE-CD25-D08EC74AE415}"/>
              </a:ext>
            </a:extLst>
          </p:cNvPr>
          <p:cNvSpPr txBox="1"/>
          <p:nvPr/>
        </p:nvSpPr>
        <p:spPr>
          <a:xfrm>
            <a:off x="7381460" y="49033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Local Scope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D9D12E-2020-7036-0CE1-5815910384F8}"/>
                  </a:ext>
                </a:extLst>
              </p14:cNvPr>
              <p14:cNvContentPartPr/>
              <p14:nvPr/>
            </p14:nvContentPartPr>
            <p14:xfrm>
              <a:off x="5141061" y="554922"/>
              <a:ext cx="3260880" cy="75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D9D12E-2020-7036-0CE1-5815910384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061" y="546282"/>
                <a:ext cx="3278520" cy="7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6B2600-6F4D-DD9D-C812-B0D28A8C9F50}"/>
                  </a:ext>
                </a:extLst>
              </p14:cNvPr>
              <p14:cNvContentPartPr/>
              <p14:nvPr/>
            </p14:nvContentPartPr>
            <p14:xfrm>
              <a:off x="5181021" y="1246122"/>
              <a:ext cx="158760" cy="65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6B2600-6F4D-DD9D-C812-B0D28A8C9F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2021" y="1237122"/>
                <a:ext cx="176400" cy="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73548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AD6DE-BFAE-9A4D-8829-7FAE67287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0722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66AD8-1193-BABD-3EE6-FAA5CE5C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450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EF492-7DA8-724C-C262-66F89AC7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840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921E1-904A-15BA-DCCF-7CF9F2833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195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16680-D433-4141-00EB-9AF9A58BE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07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728D5-8E78-7080-4C80-AD46F6E3F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076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ACE40-AD90-EAE8-00EC-1658494C2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51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FC54F-D134-DB5B-ECF5-391604558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838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C3C5D-2F76-B770-DE59-478ADAF6F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271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68297F-FE08-B6DA-2608-75A301542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6627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74D8C-1C09-6DE0-AE6D-49D3DEE8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A4649-F384-27FC-EDC6-71444E72EE8F}"/>
              </a:ext>
            </a:extLst>
          </p:cNvPr>
          <p:cNvSpPr txBox="1"/>
          <p:nvPr/>
        </p:nvSpPr>
        <p:spPr>
          <a:xfrm>
            <a:off x="2014330" y="6042991"/>
            <a:ext cx="658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Shape-margin: 20px</a:t>
            </a:r>
          </a:p>
        </p:txBody>
      </p:sp>
    </p:spTree>
    <p:extLst>
      <p:ext uri="{BB962C8B-B14F-4D97-AF65-F5344CB8AC3E}">
        <p14:creationId xmlns:p14="http://schemas.microsoft.com/office/powerpoint/2010/main" val="13167003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EFAD8-0C72-385D-5A47-4A3D1962C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801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7E096-C23F-68C5-E2EF-258BD0FC5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CEA1A-E9C6-6284-8E2B-9299BA8B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40583"/>
            <a:ext cx="2274081" cy="971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7CC7C-E257-E5F4-B95D-41F09B285911}"/>
              </a:ext>
            </a:extLst>
          </p:cNvPr>
          <p:cNvSpPr txBox="1"/>
          <p:nvPr/>
        </p:nvSpPr>
        <p:spPr>
          <a:xfrm>
            <a:off x="238539" y="198782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By-Default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AC92CB-9256-7675-5033-BBAFD3DF6978}"/>
              </a:ext>
            </a:extLst>
          </p:cNvPr>
          <p:cNvGrpSpPr/>
          <p:nvPr/>
        </p:nvGrpSpPr>
        <p:grpSpPr>
          <a:xfrm>
            <a:off x="1987461" y="2084202"/>
            <a:ext cx="742680" cy="234000"/>
            <a:chOff x="1987461" y="2084202"/>
            <a:chExt cx="7426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86C8A4-C0BD-4B3F-AE5B-A7672AE67D39}"/>
                    </a:ext>
                  </a:extLst>
                </p14:cNvPr>
                <p14:cNvContentPartPr/>
                <p14:nvPr/>
              </p14:nvContentPartPr>
              <p14:xfrm>
                <a:off x="1987461" y="2084202"/>
                <a:ext cx="742680" cy="129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86C8A4-C0BD-4B3F-AE5B-A7672AE67D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8461" y="2075562"/>
                  <a:ext cx="760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8C82EA-B06F-6607-E6A7-F706CC4B68FF}"/>
                    </a:ext>
                  </a:extLst>
                </p14:cNvPr>
                <p14:cNvContentPartPr/>
                <p14:nvPr/>
              </p14:nvContentPartPr>
              <p14:xfrm>
                <a:off x="2627181" y="2186082"/>
                <a:ext cx="102600" cy="13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8C82EA-B06F-6607-E6A7-F706CC4B68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18541" y="2177442"/>
                  <a:ext cx="120240" cy="14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67612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0DE61-FB5E-1151-3E08-B32C81611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948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701E7-DC6A-A173-ED7D-357B1BF7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52A33-7086-8679-DD72-1381AC453240}"/>
              </a:ext>
            </a:extLst>
          </p:cNvPr>
          <p:cNvSpPr txBox="1"/>
          <p:nvPr/>
        </p:nvSpPr>
        <p:spPr>
          <a:xfrm>
            <a:off x="8189843" y="1815548"/>
            <a:ext cx="2663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ookman Old Style" panose="02050604050505020204" pitchFamily="18" charset="0"/>
              </a:rPr>
              <a:t>Short-hand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AE6FCF-EA16-B387-FFD7-6F5E5296DB31}"/>
                  </a:ext>
                </a:extLst>
              </p14:cNvPr>
              <p14:cNvContentPartPr/>
              <p14:nvPr/>
            </p14:nvContentPartPr>
            <p14:xfrm>
              <a:off x="5893821" y="1807722"/>
              <a:ext cx="2547720" cy="33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E6FCF-EA16-B387-FFD7-6F5E5296DB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5181" y="1799082"/>
                <a:ext cx="2565360" cy="3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0519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408C2-4B06-A50E-7738-990FA607C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7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F27CC-22EF-FEA7-3A23-331977C22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438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2721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5407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01496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9102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6577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40192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17272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3543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68009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050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F9846-0912-6A38-B0CC-984AC5094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520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8501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6872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3525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4996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6459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5830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87212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1967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98640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586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305FC-0698-7638-F7D9-DC00AD837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6731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5961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9585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800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36165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1247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02811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4341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7234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47366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42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CF0B23-5EF7-0B50-70CE-6B8A48D27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6C50AA-2015-8677-B3EF-08917A93B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6DA9744B-A389-8E68-584D-D8ADA9F8C1B5}"/>
              </a:ext>
            </a:extLst>
          </p:cNvPr>
          <p:cNvSpPr/>
          <p:nvPr/>
        </p:nvSpPr>
        <p:spPr>
          <a:xfrm>
            <a:off x="5579165" y="3428999"/>
            <a:ext cx="198783" cy="12457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D7DF024-AFC2-9A0B-1B7D-A1C6A2269961}"/>
              </a:ext>
            </a:extLst>
          </p:cNvPr>
          <p:cNvSpPr/>
          <p:nvPr/>
        </p:nvSpPr>
        <p:spPr>
          <a:xfrm>
            <a:off x="2922104" y="3329608"/>
            <a:ext cx="198783" cy="12457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441CD-7851-0996-A78C-9543A16182F8}"/>
              </a:ext>
            </a:extLst>
          </p:cNvPr>
          <p:cNvSpPr txBox="1"/>
          <p:nvPr/>
        </p:nvSpPr>
        <p:spPr>
          <a:xfrm>
            <a:off x="5314124" y="4674703"/>
            <a:ext cx="2173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BBE6B-07A3-A921-B44F-2B17561D21F0}"/>
              </a:ext>
            </a:extLst>
          </p:cNvPr>
          <p:cNvSpPr txBox="1"/>
          <p:nvPr/>
        </p:nvSpPr>
        <p:spPr>
          <a:xfrm>
            <a:off x="2531166" y="4573583"/>
            <a:ext cx="2173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BE8C7-097C-F81A-8F89-37BF14097D4F}"/>
              </a:ext>
            </a:extLst>
          </p:cNvPr>
          <p:cNvSpPr txBox="1"/>
          <p:nvPr/>
        </p:nvSpPr>
        <p:spPr>
          <a:xfrm>
            <a:off x="1020417" y="5420139"/>
            <a:ext cx="886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Outline-Offset :- Distance/Gap between Border &amp; Outline.</a:t>
            </a:r>
          </a:p>
        </p:txBody>
      </p:sp>
    </p:spTree>
    <p:extLst>
      <p:ext uri="{BB962C8B-B14F-4D97-AF65-F5344CB8AC3E}">
        <p14:creationId xmlns:p14="http://schemas.microsoft.com/office/powerpoint/2010/main" val="265569303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19566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23805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3398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2740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2971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7189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43387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645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4194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73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C1656-1B16-7FE8-7E52-3A1C4DC64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681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75612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33423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65134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1124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92490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2678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83316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32099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0077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87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C8065-971B-DB53-7167-8BDA2D7F1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2770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602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133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536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0222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9358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1692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1610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6096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0094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2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FB7816-E875-A35E-9C4C-644B25DB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2069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5335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1728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BB59-DC8E-B45C-7836-0F212F4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3AB3-2E64-B8B7-EEF1-44CAAAD4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9715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80494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7179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81823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751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73290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45622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02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69F006-A20D-27BE-6328-1BFACAF22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4645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64482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92857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67722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82627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5180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62317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90285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86003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41701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688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FDD4E2-B42C-F8A4-B19C-B0EE32C53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697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79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68DDBA-5A4B-3431-078E-1AA35AC1C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2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58919F-B37A-43BB-9706-8048A1ECA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74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4B782-ABEE-B0D6-35F3-DAF98D9D0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22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471A4-53BE-5AA2-E463-171CCCAAB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93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1DCD7A-D58F-60AC-A7BC-3B8CB1EED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5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A94F5-437F-B111-ED2F-60AD1EEA3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4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42B24-392D-801B-E60C-FE7DAEF8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39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279BD-0F93-D937-B64D-05BB12BEC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3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1437C-8ECB-4586-7B66-6BDAF662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08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8E86E-7E88-3127-ECD1-0BD1AA32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54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D0C36-2F61-AF35-BCE4-B509C1622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62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-09-03-10-57-40">
            <a:hlinkClick r:id="" action="ppaction://media"/>
            <a:extLst>
              <a:ext uri="{FF2B5EF4-FFF2-40B4-BE49-F238E27FC236}">
                <a16:creationId xmlns:a16="http://schemas.microsoft.com/office/drawing/2014/main" id="{208876D8-0CD3-A57F-B30E-1AC93FEAFB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AB773-800C-F37E-8677-0102FC8AF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9E158-5979-8A33-D321-0FF70CD64999}"/>
              </a:ext>
            </a:extLst>
          </p:cNvPr>
          <p:cNvSpPr txBox="1"/>
          <p:nvPr/>
        </p:nvSpPr>
        <p:spPr>
          <a:xfrm>
            <a:off x="1603513" y="872482"/>
            <a:ext cx="87994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ookman Old Style" panose="02050604050505020204" pitchFamily="18" charset="0"/>
              </a:rPr>
              <a:t>Total Width = Content Width + Padding + Border Width</a:t>
            </a:r>
          </a:p>
        </p:txBody>
      </p:sp>
    </p:spTree>
    <p:extLst>
      <p:ext uri="{BB962C8B-B14F-4D97-AF65-F5344CB8AC3E}">
        <p14:creationId xmlns:p14="http://schemas.microsoft.com/office/powerpoint/2010/main" val="2075038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A9126-FE45-81CC-41E5-6D5180123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9" t="14475" r="15761" b="37192"/>
          <a:stretch/>
        </p:blipFill>
        <p:spPr>
          <a:xfrm>
            <a:off x="278295" y="115956"/>
            <a:ext cx="8733183" cy="3313044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8E536-9EC1-678E-267E-4170CFF9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t="13315" r="11631" b="38352"/>
          <a:stretch/>
        </p:blipFill>
        <p:spPr>
          <a:xfrm>
            <a:off x="278295" y="3309729"/>
            <a:ext cx="9700591" cy="331304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1613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3483B0-FAC2-5326-4CB7-B5F0EF4C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8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50F93-1298-F8CC-62E0-727AB8E8D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5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DD9A5-4606-C371-EEBB-0E67AD3EF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2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656EB-7667-32C6-B886-1C2E77027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30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448F8-108B-3DDB-75F6-D2427D736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9" t="3456" r="35109" b="28105"/>
          <a:stretch/>
        </p:blipFill>
        <p:spPr>
          <a:xfrm>
            <a:off x="424069" y="265044"/>
            <a:ext cx="3326296" cy="4691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A1F24-37D4-0B82-84ED-EFC1D162F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3818" r="17281" b="43016"/>
          <a:stretch/>
        </p:blipFill>
        <p:spPr>
          <a:xfrm>
            <a:off x="4147931" y="265044"/>
            <a:ext cx="7752522" cy="3644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B9FAD1-DDFD-348D-EE74-CFA7E22D9F1D}"/>
              </a:ext>
            </a:extLst>
          </p:cNvPr>
          <p:cNvSpPr txBox="1"/>
          <p:nvPr/>
        </p:nvSpPr>
        <p:spPr>
          <a:xfrm>
            <a:off x="4572790" y="1163889"/>
            <a:ext cx="77252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accent1">
                    <a:lumMod val="75000"/>
                  </a:schemeClr>
                </a:solidFill>
              </a:rPr>
              <a:t>Applicable for both horizontal &amp; vertical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47F3C2-3B26-31C7-0FB8-4BBA91AF6B96}"/>
              </a:ext>
            </a:extLst>
          </p:cNvPr>
          <p:cNvGrpSpPr/>
          <p:nvPr/>
        </p:nvGrpSpPr>
        <p:grpSpPr>
          <a:xfrm>
            <a:off x="3007341" y="4257522"/>
            <a:ext cx="2226960" cy="592560"/>
            <a:chOff x="3007341" y="4257522"/>
            <a:chExt cx="222696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846A2C-67C8-7D2E-14E5-5090CA1ADD07}"/>
                    </a:ext>
                  </a:extLst>
                </p14:cNvPr>
                <p14:cNvContentPartPr/>
                <p14:nvPr/>
              </p14:nvContentPartPr>
              <p14:xfrm>
                <a:off x="3007341" y="4257522"/>
                <a:ext cx="2226960" cy="59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846A2C-67C8-7D2E-14E5-5090CA1ADD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89701" y="4239522"/>
                  <a:ext cx="226260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01C9A5B-4877-16DB-8CFB-463936EE7113}"/>
                    </a:ext>
                  </a:extLst>
                </p14:cNvPr>
                <p14:cNvContentPartPr/>
                <p14:nvPr/>
              </p14:nvContentPartPr>
              <p14:xfrm>
                <a:off x="3021381" y="4399362"/>
                <a:ext cx="149040" cy="192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01C9A5B-4877-16DB-8CFB-463936EE71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3381" y="4381722"/>
                  <a:ext cx="184680" cy="227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CDF342-72C1-BCFD-3827-5086251BA311}"/>
              </a:ext>
            </a:extLst>
          </p:cNvPr>
          <p:cNvSpPr txBox="1"/>
          <p:nvPr/>
        </p:nvSpPr>
        <p:spPr>
          <a:xfrm>
            <a:off x="4419601" y="5029202"/>
            <a:ext cx="345881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>
                <a:ln/>
                <a:solidFill>
                  <a:schemeClr val="accent3"/>
                </a:solidFill>
              </a:rPr>
              <a:t>By Default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F9D0DB-FCCA-6A64-6658-8674DD634019}"/>
              </a:ext>
            </a:extLst>
          </p:cNvPr>
          <p:cNvSpPr txBox="1"/>
          <p:nvPr/>
        </p:nvSpPr>
        <p:spPr>
          <a:xfrm>
            <a:off x="4572790" y="2030451"/>
            <a:ext cx="77252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accent5">
                    <a:lumMod val="60000"/>
                    <a:lumOff val="40000"/>
                  </a:schemeClr>
                </a:solidFill>
              </a:rPr>
              <a:t>Applicable for horizontal only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F4BDB2-1CCC-B69D-4457-4407110EB851}"/>
              </a:ext>
            </a:extLst>
          </p:cNvPr>
          <p:cNvSpPr txBox="1"/>
          <p:nvPr/>
        </p:nvSpPr>
        <p:spPr>
          <a:xfrm>
            <a:off x="4572790" y="2967335"/>
            <a:ext cx="77252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tx2">
                    <a:lumMod val="40000"/>
                    <a:lumOff val="60000"/>
                  </a:schemeClr>
                </a:solidFill>
              </a:rPr>
              <a:t>Applicable for vertical only</a:t>
            </a:r>
          </a:p>
        </p:txBody>
      </p:sp>
    </p:spTree>
    <p:extLst>
      <p:ext uri="{BB962C8B-B14F-4D97-AF65-F5344CB8AC3E}">
        <p14:creationId xmlns:p14="http://schemas.microsoft.com/office/powerpoint/2010/main" val="50580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39DC6-4148-AF19-FB49-3D0C4A976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15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83C66-7A8F-2C9B-E7C8-82CD13B27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FACEBE-F5FE-0566-7D81-47E3DF88B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31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11CBF-A9DF-AD29-33DE-BFCEB40BA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64486-535C-1206-4007-1E509896B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07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2411C-40EA-6A04-027B-C2848FC73A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7" t="2464" r="25761" b="34703"/>
          <a:stretch/>
        </p:blipFill>
        <p:spPr>
          <a:xfrm>
            <a:off x="225287" y="397565"/>
            <a:ext cx="6069496" cy="4306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E6332-F25F-5652-6E69-40DC61FA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4" t="4422" r="29565" b="38545"/>
          <a:stretch/>
        </p:blipFill>
        <p:spPr>
          <a:xfrm>
            <a:off x="6692346" y="795131"/>
            <a:ext cx="5274367" cy="3909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2930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00D2C-161D-F320-987D-94ED063D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5F7D4-E533-AFD1-E4FF-C38D22FF1E9A}"/>
              </a:ext>
            </a:extLst>
          </p:cNvPr>
          <p:cNvSpPr txBox="1"/>
          <p:nvPr/>
        </p:nvSpPr>
        <p:spPr>
          <a:xfrm>
            <a:off x="1192696" y="5777948"/>
            <a:ext cx="1019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Value of h-offset &amp; v-offset can be in –</a:t>
            </a:r>
            <a:r>
              <a:rPr lang="en-US" sz="2400" dirty="0" err="1">
                <a:latin typeface="Bookman Old Style" panose="02050604050505020204" pitchFamily="18" charset="0"/>
              </a:rPr>
              <a:t>ve</a:t>
            </a:r>
            <a:r>
              <a:rPr lang="en-US" sz="2400" dirty="0">
                <a:latin typeface="Bookman Old Style" panose="02050604050505020204" pitchFamily="18" charset="0"/>
              </a:rPr>
              <a:t> also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6C4BA-F453-62D2-869A-C4B5C4184F8C}"/>
              </a:ext>
            </a:extLst>
          </p:cNvPr>
          <p:cNvSpPr txBox="1"/>
          <p:nvPr/>
        </p:nvSpPr>
        <p:spPr>
          <a:xfrm>
            <a:off x="7706139" y="523461"/>
            <a:ext cx="301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Outside the Box</a:t>
            </a:r>
          </a:p>
        </p:txBody>
      </p:sp>
    </p:spTree>
    <p:extLst>
      <p:ext uri="{BB962C8B-B14F-4D97-AF65-F5344CB8AC3E}">
        <p14:creationId xmlns:p14="http://schemas.microsoft.com/office/powerpoint/2010/main" val="308740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3B489-F498-9B04-0B44-31637B203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78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00D2C-161D-F320-987D-94ED063D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5F7D4-E533-AFD1-E4FF-C38D22FF1E9A}"/>
              </a:ext>
            </a:extLst>
          </p:cNvPr>
          <p:cNvSpPr txBox="1"/>
          <p:nvPr/>
        </p:nvSpPr>
        <p:spPr>
          <a:xfrm>
            <a:off x="1192696" y="5777948"/>
            <a:ext cx="1019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Value of h-offset &amp; v-offset can be in – also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6C4BA-F453-62D2-869A-C4B5C4184F8C}"/>
              </a:ext>
            </a:extLst>
          </p:cNvPr>
          <p:cNvSpPr txBox="1"/>
          <p:nvPr/>
        </p:nvSpPr>
        <p:spPr>
          <a:xfrm>
            <a:off x="7706139" y="523461"/>
            <a:ext cx="269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Inside the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B343C-6CC8-08BB-7C23-C3C16D40DB42}"/>
              </a:ext>
            </a:extLst>
          </p:cNvPr>
          <p:cNvSpPr txBox="1"/>
          <p:nvPr/>
        </p:nvSpPr>
        <p:spPr>
          <a:xfrm>
            <a:off x="10752482" y="3321308"/>
            <a:ext cx="14395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inset ;</a:t>
            </a:r>
          </a:p>
        </p:txBody>
      </p:sp>
    </p:spTree>
    <p:extLst>
      <p:ext uri="{BB962C8B-B14F-4D97-AF65-F5344CB8AC3E}">
        <p14:creationId xmlns:p14="http://schemas.microsoft.com/office/powerpoint/2010/main" val="994831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0DE75-8454-B2E8-DEFD-F0521FB38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9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3C35F-EB55-3421-65BB-45E4E2EAA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67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F0ED4-970F-F69D-195D-2276BA42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9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BB544-1E0E-710D-9956-207999A3E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3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413C2-6816-1F88-C4AB-3E45A1D81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9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8BCA3-C226-6727-3F58-F169884B3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54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5C6FD-0CA8-5DC3-7FDC-A4E79B369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47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CB066-1735-94D0-F863-EBEBCDA3E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20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45EA0-4938-5128-8C65-97DA529C0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4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1B2A5-ADC7-2D5E-375B-18286230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5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A461C-BFB3-7F15-FECE-F57A1C48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66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CED46-57B8-92B8-CA2C-5D8D5AFCF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50F69-5541-A400-2F48-E72F1157EF3B}"/>
              </a:ext>
            </a:extLst>
          </p:cNvPr>
          <p:cNvSpPr txBox="1"/>
          <p:nvPr/>
        </p:nvSpPr>
        <p:spPr>
          <a:xfrm>
            <a:off x="7885044" y="3101009"/>
            <a:ext cx="41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Ranges from [ 100 – 900 ]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28F1E5-2564-E27C-1DE5-FDEE32F14283}"/>
              </a:ext>
            </a:extLst>
          </p:cNvPr>
          <p:cNvGrpSpPr/>
          <p:nvPr/>
        </p:nvGrpSpPr>
        <p:grpSpPr>
          <a:xfrm>
            <a:off x="7222221" y="3228642"/>
            <a:ext cx="603720" cy="222480"/>
            <a:chOff x="7222221" y="3228642"/>
            <a:chExt cx="60372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FA6C33-E8B3-C249-7B07-ED7D7E6D39F3}"/>
                    </a:ext>
                  </a:extLst>
                </p14:cNvPr>
                <p14:cNvContentPartPr/>
                <p14:nvPr/>
              </p14:nvContentPartPr>
              <p14:xfrm>
                <a:off x="7222221" y="3339162"/>
                <a:ext cx="603720" cy="14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FA6C33-E8B3-C249-7B07-ED7D7E6D39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13221" y="3330162"/>
                  <a:ext cx="621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FC46FD-4134-A6C7-492B-464AC6C34DBF}"/>
                    </a:ext>
                  </a:extLst>
                </p14:cNvPr>
                <p14:cNvContentPartPr/>
                <p14:nvPr/>
              </p14:nvContentPartPr>
              <p14:xfrm>
                <a:off x="7248501" y="3228642"/>
                <a:ext cx="186120" cy="11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FC46FD-4134-A6C7-492B-464AC6C34D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9861" y="3219642"/>
                  <a:ext cx="203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6174CD-6628-5DB6-43F0-395CD8760505}"/>
                    </a:ext>
                  </a:extLst>
                </p14:cNvPr>
                <p14:cNvContentPartPr/>
                <p14:nvPr/>
              </p14:nvContentPartPr>
              <p14:xfrm>
                <a:off x="7261461" y="3351762"/>
                <a:ext cx="237600" cy="9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6174CD-6628-5DB6-43F0-395CD876050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52821" y="3343122"/>
                  <a:ext cx="255240" cy="117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C76A689-FFBA-4598-A4F8-292240D882AC}"/>
              </a:ext>
            </a:extLst>
          </p:cNvPr>
          <p:cNvSpPr txBox="1"/>
          <p:nvPr/>
        </p:nvSpPr>
        <p:spPr>
          <a:xfrm>
            <a:off x="7944147" y="3562674"/>
            <a:ext cx="41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[100, 200, 300, …. , 900 ]</a:t>
            </a:r>
          </a:p>
        </p:txBody>
      </p:sp>
    </p:spTree>
    <p:extLst>
      <p:ext uri="{BB962C8B-B14F-4D97-AF65-F5344CB8AC3E}">
        <p14:creationId xmlns:p14="http://schemas.microsoft.com/office/powerpoint/2010/main" val="1191458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9C63D-E7EE-B51C-6C63-DA0C3F02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62691-DC20-6584-A867-2ED2F9689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3" t="33035" r="9892" b="16506"/>
          <a:stretch/>
        </p:blipFill>
        <p:spPr>
          <a:xfrm>
            <a:off x="901148" y="1378225"/>
            <a:ext cx="10084904" cy="507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2713C-1A0F-52A3-518D-E86A9C329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5" t="20082" r="41630" b="8965"/>
          <a:stretch/>
        </p:blipFill>
        <p:spPr>
          <a:xfrm>
            <a:off x="768627" y="1484241"/>
            <a:ext cx="3313043" cy="4863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F8C4D-1E56-7641-7A85-581710B986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4" t="20323" r="34782" b="10899"/>
          <a:stretch/>
        </p:blipFill>
        <p:spPr>
          <a:xfrm>
            <a:off x="5943600" y="1558786"/>
            <a:ext cx="3313043" cy="471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45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4F574-A6B4-11C5-790C-239433CE4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23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CC36E-B15E-E3BF-1DCC-E69565F4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0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5BB07-3D7C-B2B8-F755-5FFAF972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16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2B85D-8C0E-6AD1-CAEA-ED4D2FC9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57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A1D1F-F3C2-8D57-C367-434CE2AF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880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B6FAF-66A5-964B-2CA8-C5CD27CA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2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EC999-4D36-0E56-2C84-AD2B93DC8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8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C2229-B43B-9C40-DA44-9F5D0B119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80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014AD-7F4E-0528-8BA3-D6FD8416E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50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31803-AFE2-EE51-D11F-B6959F935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63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C1074-C300-14E7-1839-252D7B7AF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565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C1FE4-B038-01DF-A815-C88FE313E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38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CC4B3-1675-78D8-41D2-6E5666A56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65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7C08B-AC63-1376-A50F-E3803A9A884B}"/>
              </a:ext>
            </a:extLst>
          </p:cNvPr>
          <p:cNvSpPr txBox="1"/>
          <p:nvPr/>
        </p:nvSpPr>
        <p:spPr>
          <a:xfrm>
            <a:off x="7991060" y="2570130"/>
            <a:ext cx="2650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By-default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362824-A768-9561-F4C0-65410CB94593}"/>
                  </a:ext>
                </a:extLst>
              </p14:cNvPr>
              <p14:cNvContentPartPr/>
              <p14:nvPr/>
            </p14:nvContentPartPr>
            <p14:xfrm>
              <a:off x="7261461" y="2716002"/>
              <a:ext cx="621360" cy="179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362824-A768-9561-F4C0-65410CB945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2821" y="2707362"/>
                <a:ext cx="6390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EA67E7-FD3F-5CC9-1ECB-5E158984D2DB}"/>
                  </a:ext>
                </a:extLst>
              </p14:cNvPr>
              <p14:cNvContentPartPr/>
              <p14:nvPr/>
            </p14:nvContentPartPr>
            <p14:xfrm>
              <a:off x="7258581" y="2687562"/>
              <a:ext cx="162720" cy="19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EA67E7-FD3F-5CC9-1ECB-5E158984D2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9941" y="2678562"/>
                <a:ext cx="180360" cy="2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190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E8B4E-81F3-579C-31D9-39AF380D6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612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EA404-AE90-2AB7-399E-2B5A34D5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62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5BBB6A-FE92-B9E3-BF63-89899FD3C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719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3BFB2-1848-E759-9BDC-F2D0C5A0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7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1159B-F7C9-D5FC-3AB9-26D35077C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3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C7023-3EC4-695C-3726-760BA5B3E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293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CE5BA-CC2D-C507-B33F-E4A0BE4BEB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3" t="23755" r="29783" b="165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11097E-F842-FF29-A97C-BD1E148F017E}"/>
              </a:ext>
            </a:extLst>
          </p:cNvPr>
          <p:cNvGrpSpPr/>
          <p:nvPr/>
        </p:nvGrpSpPr>
        <p:grpSpPr>
          <a:xfrm>
            <a:off x="163008" y="1070218"/>
            <a:ext cx="11750695" cy="4257209"/>
            <a:chOff x="163008" y="1070218"/>
            <a:chExt cx="11750695" cy="42572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9AD746-BDF8-5EC0-FC3C-AD2F61D0C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1" t="4809" r="23913" b="17472"/>
            <a:stretch/>
          </p:blipFill>
          <p:spPr>
            <a:xfrm>
              <a:off x="163008" y="1312083"/>
              <a:ext cx="5641444" cy="37734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477FD6-F3D4-F9C1-369C-4A0B35494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6" t="5002" r="25326" b="17859"/>
            <a:stretch/>
          </p:blipFill>
          <p:spPr>
            <a:xfrm>
              <a:off x="5671930" y="1070218"/>
              <a:ext cx="6241773" cy="4257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17471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3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747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4218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9810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565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3238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571CB-163E-AB34-9C44-A9B73F53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03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7B52E-61AD-8025-E433-7DDD9DC11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391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B8F93-2AE6-CD57-EEDF-A9F4BC04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431C3-5A4E-F3D2-CE72-7A85C66AC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842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38FFD-C4B0-BF0A-51B0-F900C9B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634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C3A8A-A1C3-702A-95D4-B5EBABC4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DBA289-E59B-7548-A027-5FA30D32E4A1}"/>
              </a:ext>
            </a:extLst>
          </p:cNvPr>
          <p:cNvSpPr txBox="1"/>
          <p:nvPr/>
        </p:nvSpPr>
        <p:spPr>
          <a:xfrm>
            <a:off x="8097078" y="4611756"/>
            <a:ext cx="241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Short-hand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C5263A-DDEB-27B0-7A5D-781CDCEF227F}"/>
                  </a:ext>
                </a:extLst>
              </p14:cNvPr>
              <p14:cNvContentPartPr/>
              <p14:nvPr/>
            </p14:nvContentPartPr>
            <p14:xfrm>
              <a:off x="6318981" y="4691322"/>
              <a:ext cx="1738440" cy="19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C5263A-DDEB-27B0-7A5D-781CDCEF22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0341" y="4682682"/>
                <a:ext cx="17560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0EF8A4-1C4E-1CE0-7A64-190E31D978E7}"/>
                  </a:ext>
                </a:extLst>
              </p14:cNvPr>
              <p14:cNvContentPartPr/>
              <p14:nvPr/>
            </p14:nvContentPartPr>
            <p14:xfrm>
              <a:off x="6334101" y="4870602"/>
              <a:ext cx="170640" cy="174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0EF8A4-1C4E-1CE0-7A64-190E31D978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5101" y="4861602"/>
                <a:ext cx="188280" cy="1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7307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00369-BBCF-7E30-E3A9-1C58352B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54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46B2D-95C2-1D41-3D52-594DDB7F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097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59186-6D29-A0E7-EA9C-B32E902D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227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1F33F-41B2-9BFF-B2FF-B41A67EB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E7F4A8-C3B1-2A10-AACD-9EB8D3A03DF0}"/>
              </a:ext>
            </a:extLst>
          </p:cNvPr>
          <p:cNvSpPr txBox="1"/>
          <p:nvPr/>
        </p:nvSpPr>
        <p:spPr>
          <a:xfrm>
            <a:off x="65692" y="5309657"/>
            <a:ext cx="4625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Stretch Image to some extent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D0C5DF-3167-F280-DA9F-437428F83742}"/>
              </a:ext>
            </a:extLst>
          </p:cNvPr>
          <p:cNvGrpSpPr/>
          <p:nvPr/>
        </p:nvGrpSpPr>
        <p:grpSpPr>
          <a:xfrm>
            <a:off x="4028661" y="5634522"/>
            <a:ext cx="662040" cy="430200"/>
            <a:chOff x="4028661" y="5634522"/>
            <a:chExt cx="66204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F54C0F-EE6C-8454-C2AA-440DDFE34689}"/>
                    </a:ext>
                  </a:extLst>
                </p14:cNvPr>
                <p14:cNvContentPartPr/>
                <p14:nvPr/>
              </p14:nvContentPartPr>
              <p14:xfrm>
                <a:off x="4028661" y="5634522"/>
                <a:ext cx="662040" cy="417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F54C0F-EE6C-8454-C2AA-440DDFE346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19661" y="5625522"/>
                  <a:ext cx="6796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75EBFC-3F14-A596-1437-4A086A0E1879}"/>
                    </a:ext>
                  </a:extLst>
                </p14:cNvPr>
                <p14:cNvContentPartPr/>
                <p14:nvPr/>
              </p14:nvContentPartPr>
              <p14:xfrm>
                <a:off x="4611501" y="5963202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75EBFC-3F14-A596-1437-4A086A0E18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02861" y="59545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852444-0DED-E3AD-989F-C39504D0EB76}"/>
                    </a:ext>
                  </a:extLst>
                </p14:cNvPr>
                <p14:cNvContentPartPr/>
                <p14:nvPr/>
              </p14:nvContentPartPr>
              <p14:xfrm>
                <a:off x="4438701" y="5784282"/>
                <a:ext cx="243720" cy="280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852444-0DED-E3AD-989F-C39504D0EB7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30061" y="5775642"/>
                  <a:ext cx="261360" cy="298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33B4C74-BDC6-294C-B78A-728961DBF7FD}"/>
              </a:ext>
            </a:extLst>
          </p:cNvPr>
          <p:cNvSpPr txBox="1"/>
          <p:nvPr/>
        </p:nvSpPr>
        <p:spPr>
          <a:xfrm>
            <a:off x="8057322" y="1590261"/>
            <a:ext cx="230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By-default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51993-05DE-60F0-40C8-AE914A97C7F1}"/>
              </a:ext>
            </a:extLst>
          </p:cNvPr>
          <p:cNvGrpSpPr/>
          <p:nvPr/>
        </p:nvGrpSpPr>
        <p:grpSpPr>
          <a:xfrm>
            <a:off x="6784821" y="1772802"/>
            <a:ext cx="1034280" cy="273240"/>
            <a:chOff x="6784821" y="1772802"/>
            <a:chExt cx="10342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F4C5B8-078D-3DD4-FBA6-4C76CB7567AD}"/>
                    </a:ext>
                  </a:extLst>
                </p14:cNvPr>
                <p14:cNvContentPartPr/>
                <p14:nvPr/>
              </p14:nvContentPartPr>
              <p14:xfrm>
                <a:off x="6792741" y="1772802"/>
                <a:ext cx="1026360" cy="12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F4C5B8-078D-3DD4-FBA6-4C76CB7567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83741" y="1763802"/>
                  <a:ext cx="104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2D657F5-E0F6-0F03-D822-9B36A5AA191A}"/>
                    </a:ext>
                  </a:extLst>
                </p14:cNvPr>
                <p14:cNvContentPartPr/>
                <p14:nvPr/>
              </p14:nvContentPartPr>
              <p14:xfrm>
                <a:off x="6784821" y="1868202"/>
                <a:ext cx="183240" cy="17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2D657F5-E0F6-0F03-D822-9B36A5AA19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75821" y="1859202"/>
                  <a:ext cx="20088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3979B2E-BC38-6786-5C89-23FAC069C061}"/>
                  </a:ext>
                </a:extLst>
              </p14:cNvPr>
              <p14:cNvContentPartPr/>
              <p14:nvPr/>
            </p14:nvContentPartPr>
            <p14:xfrm>
              <a:off x="13185261" y="160324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3979B2E-BC38-6786-5C89-23FAC069C0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76621" y="159424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5187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02298-ADB0-A0B4-B009-B4C42624E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443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3A1F1-0C36-F259-754C-21979BDA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9870E-677E-0AD7-11A2-AE54F5D7074A}"/>
              </a:ext>
            </a:extLst>
          </p:cNvPr>
          <p:cNvSpPr txBox="1"/>
          <p:nvPr/>
        </p:nvSpPr>
        <p:spPr>
          <a:xfrm>
            <a:off x="4982817" y="3021496"/>
            <a:ext cx="259742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Xpx Ypx </a:t>
            </a:r>
          </a:p>
        </p:txBody>
      </p:sp>
    </p:spTree>
    <p:extLst>
      <p:ext uri="{BB962C8B-B14F-4D97-AF65-F5344CB8AC3E}">
        <p14:creationId xmlns:p14="http://schemas.microsoft.com/office/powerpoint/2010/main" val="26636377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206C4-B406-DC7A-E5F7-9ECF762A3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43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E409C-4843-4742-4C13-A21E308D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B8870-14C1-F153-82F9-72FCF4C6F29F}"/>
              </a:ext>
            </a:extLst>
          </p:cNvPr>
          <p:cNvSpPr txBox="1"/>
          <p:nvPr/>
        </p:nvSpPr>
        <p:spPr>
          <a:xfrm>
            <a:off x="7938053" y="1816412"/>
            <a:ext cx="233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By-default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9288AB-D5B7-1625-AFA5-B413AB71A7AF}"/>
              </a:ext>
            </a:extLst>
          </p:cNvPr>
          <p:cNvGrpSpPr/>
          <p:nvPr/>
        </p:nvGrpSpPr>
        <p:grpSpPr>
          <a:xfrm>
            <a:off x="6439581" y="1895922"/>
            <a:ext cx="1458360" cy="255600"/>
            <a:chOff x="6439581" y="1895922"/>
            <a:chExt cx="14583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62F5DB-8856-0431-B28B-8FE4EA5F050E}"/>
                    </a:ext>
                  </a:extLst>
                </p14:cNvPr>
                <p14:cNvContentPartPr/>
                <p14:nvPr/>
              </p14:nvContentPartPr>
              <p14:xfrm>
                <a:off x="6439581" y="1895922"/>
                <a:ext cx="1458360" cy="172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62F5DB-8856-0431-B28B-8FE4EA5F05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30941" y="1887282"/>
                  <a:ext cx="1476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ED1F76-A76B-2F1A-FB6C-B15D9E2BC2CD}"/>
                    </a:ext>
                  </a:extLst>
                </p14:cNvPr>
                <p14:cNvContentPartPr/>
                <p14:nvPr/>
              </p14:nvContentPartPr>
              <p14:xfrm>
                <a:off x="6440301" y="2079882"/>
                <a:ext cx="135360" cy="71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ED1F76-A76B-2F1A-FB6C-B15D9E2BC2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1301" y="2071242"/>
                  <a:ext cx="153000" cy="8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16242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3406</TotalTime>
  <Words>330</Words>
  <Application>Microsoft Office PowerPoint</Application>
  <PresentationFormat>Widescreen</PresentationFormat>
  <Paragraphs>54</Paragraphs>
  <Slides>250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7" baseType="lpstr">
      <vt:lpstr>Arial</vt:lpstr>
      <vt:lpstr>Bookman Old Style</vt:lpstr>
      <vt:lpstr>Calibri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joshitejas188@gmail.com</dc:creator>
  <cp:lastModifiedBy>Tejas Joshi</cp:lastModifiedBy>
  <cp:revision>72</cp:revision>
  <dcterms:created xsi:type="dcterms:W3CDTF">2022-08-26T10:31:19Z</dcterms:created>
  <dcterms:modified xsi:type="dcterms:W3CDTF">2024-03-18T06:44:11Z</dcterms:modified>
</cp:coreProperties>
</file>